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3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62.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61.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52.xml"/>
  <Override ContentType="application/vnd.openxmlformats-officedocument.presentationml.slideLayout+xml" PartName="/ppt/slideLayouts/slideLayout64.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65.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49.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66.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67.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59.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42.xml"/>
  <Override ContentType="application/vnd.openxmlformats-officedocument.presentationml.slideLayout+xml" PartName="/ppt/slideLayouts/slideLayout68.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30.xml"/>
  <Override ContentType="application/vnd.openxmlformats-officedocument.presentationml.slideLayout+xml" PartName="/ppt/slideLayouts/slideLayout56.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5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63.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58.xml"/>
  <Override ContentType="application/vnd.openxmlformats-officedocument.presentationml.slideLayout+xml" PartName="/ppt/slideLayouts/slideLayout15.xml"/>
  <Override ContentType="application/vnd.openxmlformats-officedocument.presentationml.slideLayout+xml" PartName="/ppt/slideLayouts/slideLayout8.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Master+xml" PartName="/ppt/slideMasters/slideMaster4.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38.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theme+xml" PartName="/ppt/theme/theme5.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716" r:id="rId4"/>
    <p:sldMasterId id="2147483717" r:id="rId5"/>
    <p:sldMasterId id="2147483718" r:id="rId6"/>
    <p:sldMasterId id="2147483719" r:id="rId7"/>
  </p:sldMasterIdLst>
  <p:notesMasterIdLst>
    <p:notesMasterId r:id="rId8"/>
  </p:notesMasterIdLst>
  <p:sldIdLst>
    <p:sldId id="256" r:id="rId9"/>
    <p:sldId id="257" r:id="rId10"/>
    <p:sldId id="258" r:id="rId11"/>
    <p:sldId id="259" r:id="rId12"/>
    <p:sldId id="260" r:id="rId13"/>
    <p:sldId id="261" r:id="rId14"/>
    <p:sldId id="262" r:id="rId15"/>
    <p:sldId id="263" r:id="rId16"/>
    <p:sldId id="264" r:id="rId17"/>
    <p:sldId id="265" r:id="rId18"/>
    <p:sldId id="266" r:id="rId19"/>
    <p:sldId id="267" r:id="rId20"/>
    <p:sldId id="268" r:id="rId21"/>
    <p:sldId id="269" r:id="rId22"/>
    <p:sldId id="270" r:id="rId23"/>
    <p:sldId id="271" r:id="rId24"/>
    <p:sldId id="272" r:id="rId25"/>
    <p:sldId id="273" r:id="rId26"/>
    <p:sldId id="274" r:id="rId27"/>
    <p:sldId id="275" r:id="rId28"/>
    <p:sldId id="276" r:id="rId29"/>
    <p:sldId id="277" r:id="rId30"/>
    <p:sldId id="278" r:id="rId31"/>
    <p:sldId id="279" r:id="rId32"/>
    <p:sldId id="280" r:id="rId33"/>
    <p:sldId id="281" r:id="rId34"/>
    <p:sldId id="282" r:id="rId35"/>
    <p:sldId id="283" r:id="rId36"/>
    <p:sldId id="284" r:id="rId37"/>
    <p:sldId id="285" r:id="rId38"/>
    <p:sldId id="286" r:id="rId39"/>
    <p:sldId id="287" r:id="rId40"/>
    <p:sldId id="288" r:id="rId41"/>
    <p:sldId id="289" r:id="rId42"/>
    <p:sldId id="290" r:id="rId43"/>
    <p:sldId id="291" r:id="rId44"/>
    <p:sldId id="292" r:id="rId45"/>
    <p:sldId id="293" r:id="rId46"/>
  </p:sldIdLst>
  <p:sldSz cy="7772400" cx="10058400"/>
  <p:notesSz cx="6858000" cy="9144000"/>
  <p:embeddedFontLst>
    <p:embeddedFont>
      <p:font typeface="Proxima Nova"/>
      <p:regular r:id="rId47"/>
      <p:bold r:id="rId48"/>
      <p:italic r:id="rId49"/>
      <p:boldItalic r:id="rId50"/>
    </p:embeddedFont>
    <p:embeddedFont>
      <p:font typeface="Proxima Nova Semibold"/>
      <p:regular r:id="rId51"/>
      <p:bold r:id="rId52"/>
      <p:boldItalic r:id="rId53"/>
    </p:embeddedFont>
    <p:embeddedFont>
      <p:font typeface="Open Sans"/>
      <p:regular r:id="rId54"/>
      <p:bold r:id="rId55"/>
      <p:italic r:id="rId56"/>
      <p:boldItalic r:id="rId57"/>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pos="427">
          <p15:clr>
            <a:srgbClr val="9AA0A6"/>
          </p15:clr>
        </p15:guide>
        <p15:guide id="2" orient="horz" pos="4896">
          <p15:clr>
            <a:srgbClr val="9AA0A6"/>
          </p15:clr>
        </p15:guide>
        <p15:guide id="3" orient="horz" pos="648">
          <p15:clr>
            <a:srgbClr val="9AA0A6"/>
          </p15:clr>
        </p15:guide>
        <p15:guide id="4" orient="horz" pos="648">
          <p15:clr>
            <a:srgbClr val="9AA0A6"/>
          </p15:clr>
        </p15:guide>
        <p15:guide id="5" orient="horz" pos="648">
          <p15:clr>
            <a:srgbClr val="9AA0A6"/>
          </p15:clr>
        </p15:guide>
        <p15:guide id="6" orient="horz" pos="648">
          <p15:clr>
            <a:srgbClr val="9AA0A6"/>
          </p15:clr>
        </p15:guide>
        <p15:guide id="7" orient="horz" pos="648">
          <p15:clr>
            <a:srgbClr val="9AA0A6"/>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427"/>
        <p:guide pos="4896" orient="horz"/>
        <p:guide pos="648" orient="horz"/>
        <p:guide pos="648" orient="horz"/>
        <p:guide pos="648" orient="horz"/>
        <p:guide pos="648" orient="horz"/>
        <p:guide pos="648" orient="horz"/>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2.xml"/><Relationship Id="rId42" Type="http://schemas.openxmlformats.org/officeDocument/2006/relationships/slide" Target="slides/slide34.xml"/><Relationship Id="rId41" Type="http://schemas.openxmlformats.org/officeDocument/2006/relationships/slide" Target="slides/slide33.xml"/><Relationship Id="rId44" Type="http://schemas.openxmlformats.org/officeDocument/2006/relationships/slide" Target="slides/slide36.xml"/><Relationship Id="rId43" Type="http://schemas.openxmlformats.org/officeDocument/2006/relationships/slide" Target="slides/slide35.xml"/><Relationship Id="rId46" Type="http://schemas.openxmlformats.org/officeDocument/2006/relationships/slide" Target="slides/slide38.xml"/><Relationship Id="rId45" Type="http://schemas.openxmlformats.org/officeDocument/2006/relationships/slide" Target="slides/slide3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1.xml"/><Relationship Id="rId48" Type="http://schemas.openxmlformats.org/officeDocument/2006/relationships/font" Target="fonts/ProximaNova-bold.fntdata"/><Relationship Id="rId47" Type="http://schemas.openxmlformats.org/officeDocument/2006/relationships/font" Target="fonts/ProximaNova-regular.fntdata"/><Relationship Id="rId49" Type="http://schemas.openxmlformats.org/officeDocument/2006/relationships/font" Target="fonts/ProximaNova-italic.fntdata"/><Relationship Id="rId5" Type="http://schemas.openxmlformats.org/officeDocument/2006/relationships/slideMaster" Target="slideMasters/slideMaster2.xml"/><Relationship Id="rId6" Type="http://schemas.openxmlformats.org/officeDocument/2006/relationships/slideMaster" Target="slideMasters/slideMaster3.xml"/><Relationship Id="rId7" Type="http://schemas.openxmlformats.org/officeDocument/2006/relationships/slideMaster" Target="slideMasters/slideMaster4.xml"/><Relationship Id="rId8" Type="http://schemas.openxmlformats.org/officeDocument/2006/relationships/notesMaster" Target="notesMasters/notesMaster1.xml"/><Relationship Id="rId31" Type="http://schemas.openxmlformats.org/officeDocument/2006/relationships/slide" Target="slides/slide23.xml"/><Relationship Id="rId30" Type="http://schemas.openxmlformats.org/officeDocument/2006/relationships/slide" Target="slides/slide22.xml"/><Relationship Id="rId33" Type="http://schemas.openxmlformats.org/officeDocument/2006/relationships/slide" Target="slides/slide25.xml"/><Relationship Id="rId32" Type="http://schemas.openxmlformats.org/officeDocument/2006/relationships/slide" Target="slides/slide24.xml"/><Relationship Id="rId35" Type="http://schemas.openxmlformats.org/officeDocument/2006/relationships/slide" Target="slides/slide27.xml"/><Relationship Id="rId34" Type="http://schemas.openxmlformats.org/officeDocument/2006/relationships/slide" Target="slides/slide26.xml"/><Relationship Id="rId37" Type="http://schemas.openxmlformats.org/officeDocument/2006/relationships/slide" Target="slides/slide29.xml"/><Relationship Id="rId36" Type="http://schemas.openxmlformats.org/officeDocument/2006/relationships/slide" Target="slides/slide28.xml"/><Relationship Id="rId39" Type="http://schemas.openxmlformats.org/officeDocument/2006/relationships/slide" Target="slides/slide31.xml"/><Relationship Id="rId38" Type="http://schemas.openxmlformats.org/officeDocument/2006/relationships/slide" Target="slides/slide30.xml"/><Relationship Id="rId20" Type="http://schemas.openxmlformats.org/officeDocument/2006/relationships/slide" Target="slides/slide12.xml"/><Relationship Id="rId22" Type="http://schemas.openxmlformats.org/officeDocument/2006/relationships/slide" Target="slides/slide14.xml"/><Relationship Id="rId21" Type="http://schemas.openxmlformats.org/officeDocument/2006/relationships/slide" Target="slides/slide13.xml"/><Relationship Id="rId24" Type="http://schemas.openxmlformats.org/officeDocument/2006/relationships/slide" Target="slides/slide16.xml"/><Relationship Id="rId23" Type="http://schemas.openxmlformats.org/officeDocument/2006/relationships/slide" Target="slides/slide15.xml"/><Relationship Id="rId26" Type="http://schemas.openxmlformats.org/officeDocument/2006/relationships/slide" Target="slides/slide18.xml"/><Relationship Id="rId25" Type="http://schemas.openxmlformats.org/officeDocument/2006/relationships/slide" Target="slides/slide17.xml"/><Relationship Id="rId28" Type="http://schemas.openxmlformats.org/officeDocument/2006/relationships/slide" Target="slides/slide20.xml"/><Relationship Id="rId27" Type="http://schemas.openxmlformats.org/officeDocument/2006/relationships/slide" Target="slides/slide19.xml"/><Relationship Id="rId29" Type="http://schemas.openxmlformats.org/officeDocument/2006/relationships/slide" Target="slides/slide21.xml"/><Relationship Id="rId51" Type="http://schemas.openxmlformats.org/officeDocument/2006/relationships/font" Target="fonts/ProximaNovaSemibold-regular.fntdata"/><Relationship Id="rId50" Type="http://schemas.openxmlformats.org/officeDocument/2006/relationships/font" Target="fonts/ProximaNova-boldItalic.fntdata"/><Relationship Id="rId53" Type="http://schemas.openxmlformats.org/officeDocument/2006/relationships/font" Target="fonts/ProximaNovaSemibold-boldItalic.fntdata"/><Relationship Id="rId52" Type="http://schemas.openxmlformats.org/officeDocument/2006/relationships/font" Target="fonts/ProximaNovaSemibold-bold.fntdata"/><Relationship Id="rId11" Type="http://schemas.openxmlformats.org/officeDocument/2006/relationships/slide" Target="slides/slide3.xml"/><Relationship Id="rId55" Type="http://schemas.openxmlformats.org/officeDocument/2006/relationships/font" Target="fonts/OpenSans-bold.fntdata"/><Relationship Id="rId10" Type="http://schemas.openxmlformats.org/officeDocument/2006/relationships/slide" Target="slides/slide2.xml"/><Relationship Id="rId54" Type="http://schemas.openxmlformats.org/officeDocument/2006/relationships/font" Target="fonts/OpenSans-regular.fntdata"/><Relationship Id="rId13" Type="http://schemas.openxmlformats.org/officeDocument/2006/relationships/slide" Target="slides/slide5.xml"/><Relationship Id="rId57" Type="http://schemas.openxmlformats.org/officeDocument/2006/relationships/font" Target="fonts/OpenSans-boldItalic.fntdata"/><Relationship Id="rId12" Type="http://schemas.openxmlformats.org/officeDocument/2006/relationships/slide" Target="slides/slide4.xml"/><Relationship Id="rId56" Type="http://schemas.openxmlformats.org/officeDocument/2006/relationships/font" Target="fonts/OpenSans-italic.fntdata"/><Relationship Id="rId15" Type="http://schemas.openxmlformats.org/officeDocument/2006/relationships/slide" Target="slides/slide7.xml"/><Relationship Id="rId14" Type="http://schemas.openxmlformats.org/officeDocument/2006/relationships/slide" Target="slides/slide6.xml"/><Relationship Id="rId17" Type="http://schemas.openxmlformats.org/officeDocument/2006/relationships/slide" Target="slides/slide9.xml"/><Relationship Id="rId16" Type="http://schemas.openxmlformats.org/officeDocument/2006/relationships/slide" Target="slides/slide8.xml"/><Relationship Id="rId19" Type="http://schemas.openxmlformats.org/officeDocument/2006/relationships/slide" Target="slides/slide11.xml"/><Relationship Id="rId18"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5" name="Shape 245"/>
        <p:cNvGrpSpPr/>
        <p:nvPr/>
      </p:nvGrpSpPr>
      <p:grpSpPr>
        <a:xfrm>
          <a:off x="0" y="0"/>
          <a:ext cx="0" cy="0"/>
          <a:chOff x="0" y="0"/>
          <a:chExt cx="0" cy="0"/>
        </a:xfrm>
      </p:grpSpPr>
      <p:sp>
        <p:nvSpPr>
          <p:cNvPr id="246" name="Google Shape;246;p1:notes"/>
          <p:cNvSpPr/>
          <p:nvPr>
            <p:ph idx="2" type="sldImg"/>
          </p:nvPr>
        </p:nvSpPr>
        <p:spPr>
          <a:xfrm>
            <a:off x="121053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47" name="Google Shape;247;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1" name="Shape 381"/>
        <p:cNvGrpSpPr/>
        <p:nvPr/>
      </p:nvGrpSpPr>
      <p:grpSpPr>
        <a:xfrm>
          <a:off x="0" y="0"/>
          <a:ext cx="0" cy="0"/>
          <a:chOff x="0" y="0"/>
          <a:chExt cx="0" cy="0"/>
        </a:xfrm>
      </p:grpSpPr>
      <p:sp>
        <p:nvSpPr>
          <p:cNvPr id="382" name="Google Shape;382;p10: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83" name="Google Shape;383;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5" name="Shape 465"/>
        <p:cNvGrpSpPr/>
        <p:nvPr/>
      </p:nvGrpSpPr>
      <p:grpSpPr>
        <a:xfrm>
          <a:off x="0" y="0"/>
          <a:ext cx="0" cy="0"/>
          <a:chOff x="0" y="0"/>
          <a:chExt cx="0" cy="0"/>
        </a:xfrm>
      </p:grpSpPr>
      <p:sp>
        <p:nvSpPr>
          <p:cNvPr id="466" name="Google Shape;466;p11: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67" name="Google Shape;467;p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3" name="Shape 493"/>
        <p:cNvGrpSpPr/>
        <p:nvPr/>
      </p:nvGrpSpPr>
      <p:grpSpPr>
        <a:xfrm>
          <a:off x="0" y="0"/>
          <a:ext cx="0" cy="0"/>
          <a:chOff x="0" y="0"/>
          <a:chExt cx="0" cy="0"/>
        </a:xfrm>
      </p:grpSpPr>
      <p:sp>
        <p:nvSpPr>
          <p:cNvPr id="494" name="Google Shape;494;p12:notes"/>
          <p:cNvSpPr/>
          <p:nvPr>
            <p:ph idx="2" type="sldImg"/>
          </p:nvPr>
        </p:nvSpPr>
        <p:spPr>
          <a:xfrm>
            <a:off x="121053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95" name="Google Shape;495;p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7" name="Shape 507"/>
        <p:cNvGrpSpPr/>
        <p:nvPr/>
      </p:nvGrpSpPr>
      <p:grpSpPr>
        <a:xfrm>
          <a:off x="0" y="0"/>
          <a:ext cx="0" cy="0"/>
          <a:chOff x="0" y="0"/>
          <a:chExt cx="0" cy="0"/>
        </a:xfrm>
      </p:grpSpPr>
      <p:sp>
        <p:nvSpPr>
          <p:cNvPr id="508" name="Google Shape;508;p13: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09" name="Google Shape;509;p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2" name="Shape 522"/>
        <p:cNvGrpSpPr/>
        <p:nvPr/>
      </p:nvGrpSpPr>
      <p:grpSpPr>
        <a:xfrm>
          <a:off x="0" y="0"/>
          <a:ext cx="0" cy="0"/>
          <a:chOff x="0" y="0"/>
          <a:chExt cx="0" cy="0"/>
        </a:xfrm>
      </p:grpSpPr>
      <p:sp>
        <p:nvSpPr>
          <p:cNvPr id="523" name="Google Shape;523;p14:notes"/>
          <p:cNvSpPr/>
          <p:nvPr>
            <p:ph idx="2" type="sldImg"/>
          </p:nvPr>
        </p:nvSpPr>
        <p:spPr>
          <a:xfrm>
            <a:off x="121053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24" name="Google Shape;524;p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6" name="Shape 536"/>
        <p:cNvGrpSpPr/>
        <p:nvPr/>
      </p:nvGrpSpPr>
      <p:grpSpPr>
        <a:xfrm>
          <a:off x="0" y="0"/>
          <a:ext cx="0" cy="0"/>
          <a:chOff x="0" y="0"/>
          <a:chExt cx="0" cy="0"/>
        </a:xfrm>
      </p:grpSpPr>
      <p:sp>
        <p:nvSpPr>
          <p:cNvPr id="537" name="Google Shape;537;p15: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38" name="Google Shape;538;p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0" name="Shape 550"/>
        <p:cNvGrpSpPr/>
        <p:nvPr/>
      </p:nvGrpSpPr>
      <p:grpSpPr>
        <a:xfrm>
          <a:off x="0" y="0"/>
          <a:ext cx="0" cy="0"/>
          <a:chOff x="0" y="0"/>
          <a:chExt cx="0" cy="0"/>
        </a:xfrm>
      </p:grpSpPr>
      <p:sp>
        <p:nvSpPr>
          <p:cNvPr id="551" name="Google Shape;551;p16: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52" name="Google Shape;552;p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5" name="Shape 565"/>
        <p:cNvGrpSpPr/>
        <p:nvPr/>
      </p:nvGrpSpPr>
      <p:grpSpPr>
        <a:xfrm>
          <a:off x="0" y="0"/>
          <a:ext cx="0" cy="0"/>
          <a:chOff x="0" y="0"/>
          <a:chExt cx="0" cy="0"/>
        </a:xfrm>
      </p:grpSpPr>
      <p:sp>
        <p:nvSpPr>
          <p:cNvPr id="566" name="Google Shape;566;p17: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67" name="Google Shape;567;p1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7" name="Shape 577"/>
        <p:cNvGrpSpPr/>
        <p:nvPr/>
      </p:nvGrpSpPr>
      <p:grpSpPr>
        <a:xfrm>
          <a:off x="0" y="0"/>
          <a:ext cx="0" cy="0"/>
          <a:chOff x="0" y="0"/>
          <a:chExt cx="0" cy="0"/>
        </a:xfrm>
      </p:grpSpPr>
      <p:sp>
        <p:nvSpPr>
          <p:cNvPr id="578" name="Google Shape;578;p18: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79" name="Google Shape;579;p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0" name="Shape 590"/>
        <p:cNvGrpSpPr/>
        <p:nvPr/>
      </p:nvGrpSpPr>
      <p:grpSpPr>
        <a:xfrm>
          <a:off x="0" y="0"/>
          <a:ext cx="0" cy="0"/>
          <a:chOff x="0" y="0"/>
          <a:chExt cx="0" cy="0"/>
        </a:xfrm>
      </p:grpSpPr>
      <p:sp>
        <p:nvSpPr>
          <p:cNvPr id="591" name="Google Shape;591;p19:notes"/>
          <p:cNvSpPr/>
          <p:nvPr>
            <p:ph idx="2" type="sldImg"/>
          </p:nvPr>
        </p:nvSpPr>
        <p:spPr>
          <a:xfrm>
            <a:off x="121053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92" name="Google Shape;592;p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2" name="Shape 252"/>
        <p:cNvGrpSpPr/>
        <p:nvPr/>
      </p:nvGrpSpPr>
      <p:grpSpPr>
        <a:xfrm>
          <a:off x="0" y="0"/>
          <a:ext cx="0" cy="0"/>
          <a:chOff x="0" y="0"/>
          <a:chExt cx="0" cy="0"/>
        </a:xfrm>
      </p:grpSpPr>
      <p:sp>
        <p:nvSpPr>
          <p:cNvPr id="253" name="Google Shape;253;p2: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54" name="Google Shape;254;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4" name="Shape 604"/>
        <p:cNvGrpSpPr/>
        <p:nvPr/>
      </p:nvGrpSpPr>
      <p:grpSpPr>
        <a:xfrm>
          <a:off x="0" y="0"/>
          <a:ext cx="0" cy="0"/>
          <a:chOff x="0" y="0"/>
          <a:chExt cx="0" cy="0"/>
        </a:xfrm>
      </p:grpSpPr>
      <p:sp>
        <p:nvSpPr>
          <p:cNvPr id="605" name="Google Shape;605;p20: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06" name="Google Shape;606;p2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6" name="Shape 616"/>
        <p:cNvGrpSpPr/>
        <p:nvPr/>
      </p:nvGrpSpPr>
      <p:grpSpPr>
        <a:xfrm>
          <a:off x="0" y="0"/>
          <a:ext cx="0" cy="0"/>
          <a:chOff x="0" y="0"/>
          <a:chExt cx="0" cy="0"/>
        </a:xfrm>
      </p:grpSpPr>
      <p:sp>
        <p:nvSpPr>
          <p:cNvPr id="617" name="Google Shape;617;p21:notes"/>
          <p:cNvSpPr/>
          <p:nvPr>
            <p:ph idx="2" type="sldImg"/>
          </p:nvPr>
        </p:nvSpPr>
        <p:spPr>
          <a:xfrm>
            <a:off x="121053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18" name="Google Shape;618;p2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3" name="Shape 633"/>
        <p:cNvGrpSpPr/>
        <p:nvPr/>
      </p:nvGrpSpPr>
      <p:grpSpPr>
        <a:xfrm>
          <a:off x="0" y="0"/>
          <a:ext cx="0" cy="0"/>
          <a:chOff x="0" y="0"/>
          <a:chExt cx="0" cy="0"/>
        </a:xfrm>
      </p:grpSpPr>
      <p:sp>
        <p:nvSpPr>
          <p:cNvPr id="634" name="Google Shape;634;p22:notes"/>
          <p:cNvSpPr/>
          <p:nvPr>
            <p:ph idx="2" type="sldImg"/>
          </p:nvPr>
        </p:nvSpPr>
        <p:spPr>
          <a:xfrm>
            <a:off x="121053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35" name="Google Shape;635;p2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6" name="Shape 646"/>
        <p:cNvGrpSpPr/>
        <p:nvPr/>
      </p:nvGrpSpPr>
      <p:grpSpPr>
        <a:xfrm>
          <a:off x="0" y="0"/>
          <a:ext cx="0" cy="0"/>
          <a:chOff x="0" y="0"/>
          <a:chExt cx="0" cy="0"/>
        </a:xfrm>
      </p:grpSpPr>
      <p:sp>
        <p:nvSpPr>
          <p:cNvPr id="647" name="Google Shape;647;p23: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48" name="Google Shape;648;p2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3" name="Shape 663"/>
        <p:cNvGrpSpPr/>
        <p:nvPr/>
      </p:nvGrpSpPr>
      <p:grpSpPr>
        <a:xfrm>
          <a:off x="0" y="0"/>
          <a:ext cx="0" cy="0"/>
          <a:chOff x="0" y="0"/>
          <a:chExt cx="0" cy="0"/>
        </a:xfrm>
      </p:grpSpPr>
      <p:sp>
        <p:nvSpPr>
          <p:cNvPr id="664" name="Google Shape;664;p24: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65" name="Google Shape;665;p2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9" name="Shape 679"/>
        <p:cNvGrpSpPr/>
        <p:nvPr/>
      </p:nvGrpSpPr>
      <p:grpSpPr>
        <a:xfrm>
          <a:off x="0" y="0"/>
          <a:ext cx="0" cy="0"/>
          <a:chOff x="0" y="0"/>
          <a:chExt cx="0" cy="0"/>
        </a:xfrm>
      </p:grpSpPr>
      <p:sp>
        <p:nvSpPr>
          <p:cNvPr id="680" name="Google Shape;680;p25: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81" name="Google Shape;681;p2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5" name="Shape 695"/>
        <p:cNvGrpSpPr/>
        <p:nvPr/>
      </p:nvGrpSpPr>
      <p:grpSpPr>
        <a:xfrm>
          <a:off x="0" y="0"/>
          <a:ext cx="0" cy="0"/>
          <a:chOff x="0" y="0"/>
          <a:chExt cx="0" cy="0"/>
        </a:xfrm>
      </p:grpSpPr>
      <p:sp>
        <p:nvSpPr>
          <p:cNvPr id="696" name="Google Shape;696;p26: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97" name="Google Shape;697;p2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6" name="Shape 706"/>
        <p:cNvGrpSpPr/>
        <p:nvPr/>
      </p:nvGrpSpPr>
      <p:grpSpPr>
        <a:xfrm>
          <a:off x="0" y="0"/>
          <a:ext cx="0" cy="0"/>
          <a:chOff x="0" y="0"/>
          <a:chExt cx="0" cy="0"/>
        </a:xfrm>
      </p:grpSpPr>
      <p:sp>
        <p:nvSpPr>
          <p:cNvPr id="707" name="Google Shape;707;p27: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08" name="Google Shape;708;p2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0" name="Shape 720"/>
        <p:cNvGrpSpPr/>
        <p:nvPr/>
      </p:nvGrpSpPr>
      <p:grpSpPr>
        <a:xfrm>
          <a:off x="0" y="0"/>
          <a:ext cx="0" cy="0"/>
          <a:chOff x="0" y="0"/>
          <a:chExt cx="0" cy="0"/>
        </a:xfrm>
      </p:grpSpPr>
      <p:sp>
        <p:nvSpPr>
          <p:cNvPr id="721" name="Google Shape;721;p28: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22" name="Google Shape;722;p2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8" name="Shape 738"/>
        <p:cNvGrpSpPr/>
        <p:nvPr/>
      </p:nvGrpSpPr>
      <p:grpSpPr>
        <a:xfrm>
          <a:off x="0" y="0"/>
          <a:ext cx="0" cy="0"/>
          <a:chOff x="0" y="0"/>
          <a:chExt cx="0" cy="0"/>
        </a:xfrm>
      </p:grpSpPr>
      <p:sp>
        <p:nvSpPr>
          <p:cNvPr id="739" name="Google Shape;739;p29: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40" name="Google Shape;740;p2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6" name="Shape 286"/>
        <p:cNvGrpSpPr/>
        <p:nvPr/>
      </p:nvGrpSpPr>
      <p:grpSpPr>
        <a:xfrm>
          <a:off x="0" y="0"/>
          <a:ext cx="0" cy="0"/>
          <a:chOff x="0" y="0"/>
          <a:chExt cx="0" cy="0"/>
        </a:xfrm>
      </p:grpSpPr>
      <p:sp>
        <p:nvSpPr>
          <p:cNvPr id="287" name="Google Shape;287;p3: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88" name="Google Shape;288;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3" name="Shape 753"/>
        <p:cNvGrpSpPr/>
        <p:nvPr/>
      </p:nvGrpSpPr>
      <p:grpSpPr>
        <a:xfrm>
          <a:off x="0" y="0"/>
          <a:ext cx="0" cy="0"/>
          <a:chOff x="0" y="0"/>
          <a:chExt cx="0" cy="0"/>
        </a:xfrm>
      </p:grpSpPr>
      <p:sp>
        <p:nvSpPr>
          <p:cNvPr id="754" name="Google Shape;754;p30:notes"/>
          <p:cNvSpPr/>
          <p:nvPr>
            <p:ph idx="2" type="sldImg"/>
          </p:nvPr>
        </p:nvSpPr>
        <p:spPr>
          <a:xfrm>
            <a:off x="121053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55" name="Google Shape;755;p3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7" name="Shape 767"/>
        <p:cNvGrpSpPr/>
        <p:nvPr/>
      </p:nvGrpSpPr>
      <p:grpSpPr>
        <a:xfrm>
          <a:off x="0" y="0"/>
          <a:ext cx="0" cy="0"/>
          <a:chOff x="0" y="0"/>
          <a:chExt cx="0" cy="0"/>
        </a:xfrm>
      </p:grpSpPr>
      <p:sp>
        <p:nvSpPr>
          <p:cNvPr id="768" name="Google Shape;768;p31: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69" name="Google Shape;769;p3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0" name="Shape 780"/>
        <p:cNvGrpSpPr/>
        <p:nvPr/>
      </p:nvGrpSpPr>
      <p:grpSpPr>
        <a:xfrm>
          <a:off x="0" y="0"/>
          <a:ext cx="0" cy="0"/>
          <a:chOff x="0" y="0"/>
          <a:chExt cx="0" cy="0"/>
        </a:xfrm>
      </p:grpSpPr>
      <p:sp>
        <p:nvSpPr>
          <p:cNvPr id="781" name="Google Shape;781;p32: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82" name="Google Shape;782;p3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4" name="Shape 794"/>
        <p:cNvGrpSpPr/>
        <p:nvPr/>
      </p:nvGrpSpPr>
      <p:grpSpPr>
        <a:xfrm>
          <a:off x="0" y="0"/>
          <a:ext cx="0" cy="0"/>
          <a:chOff x="0" y="0"/>
          <a:chExt cx="0" cy="0"/>
        </a:xfrm>
      </p:grpSpPr>
      <p:sp>
        <p:nvSpPr>
          <p:cNvPr id="795" name="Google Shape;795;p33: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96" name="Google Shape;796;p3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3" name="Shape 813"/>
        <p:cNvGrpSpPr/>
        <p:nvPr/>
      </p:nvGrpSpPr>
      <p:grpSpPr>
        <a:xfrm>
          <a:off x="0" y="0"/>
          <a:ext cx="0" cy="0"/>
          <a:chOff x="0" y="0"/>
          <a:chExt cx="0" cy="0"/>
        </a:xfrm>
      </p:grpSpPr>
      <p:sp>
        <p:nvSpPr>
          <p:cNvPr id="814" name="Google Shape;814;p34: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15" name="Google Shape;815;p3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6" name="Shape 826"/>
        <p:cNvGrpSpPr/>
        <p:nvPr/>
      </p:nvGrpSpPr>
      <p:grpSpPr>
        <a:xfrm>
          <a:off x="0" y="0"/>
          <a:ext cx="0" cy="0"/>
          <a:chOff x="0" y="0"/>
          <a:chExt cx="0" cy="0"/>
        </a:xfrm>
      </p:grpSpPr>
      <p:sp>
        <p:nvSpPr>
          <p:cNvPr id="827" name="Google Shape;827;p35: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28" name="Google Shape;828;p3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1" name="Shape 841"/>
        <p:cNvGrpSpPr/>
        <p:nvPr/>
      </p:nvGrpSpPr>
      <p:grpSpPr>
        <a:xfrm>
          <a:off x="0" y="0"/>
          <a:ext cx="0" cy="0"/>
          <a:chOff x="0" y="0"/>
          <a:chExt cx="0" cy="0"/>
        </a:xfrm>
      </p:grpSpPr>
      <p:sp>
        <p:nvSpPr>
          <p:cNvPr id="842" name="Google Shape;842;p36: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43" name="Google Shape;843;p3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2" name="Shape 852"/>
        <p:cNvGrpSpPr/>
        <p:nvPr/>
      </p:nvGrpSpPr>
      <p:grpSpPr>
        <a:xfrm>
          <a:off x="0" y="0"/>
          <a:ext cx="0" cy="0"/>
          <a:chOff x="0" y="0"/>
          <a:chExt cx="0" cy="0"/>
        </a:xfrm>
      </p:grpSpPr>
      <p:sp>
        <p:nvSpPr>
          <p:cNvPr id="853" name="Google Shape;853;p37: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54" name="Google Shape;854;p3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8" name="Shape 878"/>
        <p:cNvGrpSpPr/>
        <p:nvPr/>
      </p:nvGrpSpPr>
      <p:grpSpPr>
        <a:xfrm>
          <a:off x="0" y="0"/>
          <a:ext cx="0" cy="0"/>
          <a:chOff x="0" y="0"/>
          <a:chExt cx="0" cy="0"/>
        </a:xfrm>
      </p:grpSpPr>
      <p:sp>
        <p:nvSpPr>
          <p:cNvPr id="879" name="Google Shape;879;p38:notes"/>
          <p:cNvSpPr/>
          <p:nvPr>
            <p:ph idx="2" type="sldImg"/>
          </p:nvPr>
        </p:nvSpPr>
        <p:spPr>
          <a:xfrm>
            <a:off x="121053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80" name="Google Shape;880;p3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5" name="Shape 295"/>
        <p:cNvGrpSpPr/>
        <p:nvPr/>
      </p:nvGrpSpPr>
      <p:grpSpPr>
        <a:xfrm>
          <a:off x="0" y="0"/>
          <a:ext cx="0" cy="0"/>
          <a:chOff x="0" y="0"/>
          <a:chExt cx="0" cy="0"/>
        </a:xfrm>
      </p:grpSpPr>
      <p:sp>
        <p:nvSpPr>
          <p:cNvPr id="296" name="Google Shape;296;p4: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97" name="Google Shape;297;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7" name="Shape 307"/>
        <p:cNvGrpSpPr/>
        <p:nvPr/>
      </p:nvGrpSpPr>
      <p:grpSpPr>
        <a:xfrm>
          <a:off x="0" y="0"/>
          <a:ext cx="0" cy="0"/>
          <a:chOff x="0" y="0"/>
          <a:chExt cx="0" cy="0"/>
        </a:xfrm>
      </p:grpSpPr>
      <p:sp>
        <p:nvSpPr>
          <p:cNvPr id="308" name="Google Shape;308;p5:notes"/>
          <p:cNvSpPr/>
          <p:nvPr>
            <p:ph idx="2" type="sldImg"/>
          </p:nvPr>
        </p:nvSpPr>
        <p:spPr>
          <a:xfrm>
            <a:off x="121053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09" name="Google Shape;309;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7" name="Shape 317"/>
        <p:cNvGrpSpPr/>
        <p:nvPr/>
      </p:nvGrpSpPr>
      <p:grpSpPr>
        <a:xfrm>
          <a:off x="0" y="0"/>
          <a:ext cx="0" cy="0"/>
          <a:chOff x="0" y="0"/>
          <a:chExt cx="0" cy="0"/>
        </a:xfrm>
      </p:grpSpPr>
      <p:sp>
        <p:nvSpPr>
          <p:cNvPr id="318" name="Google Shape;318;p6: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19" name="Google Shape;319;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0" name="Shape 330"/>
        <p:cNvGrpSpPr/>
        <p:nvPr/>
      </p:nvGrpSpPr>
      <p:grpSpPr>
        <a:xfrm>
          <a:off x="0" y="0"/>
          <a:ext cx="0" cy="0"/>
          <a:chOff x="0" y="0"/>
          <a:chExt cx="0" cy="0"/>
        </a:xfrm>
      </p:grpSpPr>
      <p:sp>
        <p:nvSpPr>
          <p:cNvPr id="331" name="Google Shape;331;p7: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32" name="Google Shape;332;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3" name="Shape 343"/>
        <p:cNvGrpSpPr/>
        <p:nvPr/>
      </p:nvGrpSpPr>
      <p:grpSpPr>
        <a:xfrm>
          <a:off x="0" y="0"/>
          <a:ext cx="0" cy="0"/>
          <a:chOff x="0" y="0"/>
          <a:chExt cx="0" cy="0"/>
        </a:xfrm>
      </p:grpSpPr>
      <p:sp>
        <p:nvSpPr>
          <p:cNvPr id="344" name="Google Shape;344;p8: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45" name="Google Shape;345;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7" name="Shape 367"/>
        <p:cNvGrpSpPr/>
        <p:nvPr/>
      </p:nvGrpSpPr>
      <p:grpSpPr>
        <a:xfrm>
          <a:off x="0" y="0"/>
          <a:ext cx="0" cy="0"/>
          <a:chOff x="0" y="0"/>
          <a:chExt cx="0" cy="0"/>
        </a:xfrm>
      </p:grpSpPr>
      <p:sp>
        <p:nvSpPr>
          <p:cNvPr id="368" name="Google Shape;368;p9: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69" name="Google Shape;369;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2.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 Id="rId3"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png"/><Relationship Id="rId3" Type="http://schemas.openxmlformats.org/officeDocument/2006/relationships/image" Target="../media/image2.png"/></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png"/><Relationship Id="rId3" Type="http://schemas.openxmlformats.org/officeDocument/2006/relationships/image" Target="../media/image2.png"/></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42879" y="1125136"/>
            <a:ext cx="9372600" cy="3101700"/>
          </a:xfrm>
          <a:prstGeom prst="rect">
            <a:avLst/>
          </a:prstGeom>
          <a:noFill/>
          <a:ln>
            <a:noFill/>
          </a:ln>
        </p:spPr>
        <p:txBody>
          <a:bodyPr anchorCtr="0" anchor="b" bIns="113100" lIns="113100" spcFirstLastPara="1" rIns="113100" wrap="square" tIns="113100">
            <a:noAutofit/>
          </a:bodyPr>
          <a:lstStyle>
            <a:lvl1pPr lvl="0" algn="ctr">
              <a:lnSpc>
                <a:spcPct val="100000"/>
              </a:lnSpc>
              <a:spcBef>
                <a:spcPts val="0"/>
              </a:spcBef>
              <a:spcAft>
                <a:spcPts val="0"/>
              </a:spcAft>
              <a:buSzPts val="6400"/>
              <a:buNone/>
              <a:defRPr sz="6400"/>
            </a:lvl1pPr>
            <a:lvl2pPr lvl="1" algn="ctr">
              <a:lnSpc>
                <a:spcPct val="100000"/>
              </a:lnSpc>
              <a:spcBef>
                <a:spcPts val="0"/>
              </a:spcBef>
              <a:spcAft>
                <a:spcPts val="0"/>
              </a:spcAft>
              <a:buSzPts val="6400"/>
              <a:buNone/>
              <a:defRPr sz="6400"/>
            </a:lvl2pPr>
            <a:lvl3pPr lvl="2" algn="ctr">
              <a:lnSpc>
                <a:spcPct val="100000"/>
              </a:lnSpc>
              <a:spcBef>
                <a:spcPts val="0"/>
              </a:spcBef>
              <a:spcAft>
                <a:spcPts val="0"/>
              </a:spcAft>
              <a:buSzPts val="6400"/>
              <a:buNone/>
              <a:defRPr sz="6400"/>
            </a:lvl3pPr>
            <a:lvl4pPr lvl="3" algn="ctr">
              <a:lnSpc>
                <a:spcPct val="100000"/>
              </a:lnSpc>
              <a:spcBef>
                <a:spcPts val="0"/>
              </a:spcBef>
              <a:spcAft>
                <a:spcPts val="0"/>
              </a:spcAft>
              <a:buSzPts val="6400"/>
              <a:buNone/>
              <a:defRPr sz="6400"/>
            </a:lvl4pPr>
            <a:lvl5pPr lvl="4" algn="ctr">
              <a:lnSpc>
                <a:spcPct val="100000"/>
              </a:lnSpc>
              <a:spcBef>
                <a:spcPts val="0"/>
              </a:spcBef>
              <a:spcAft>
                <a:spcPts val="0"/>
              </a:spcAft>
              <a:buSzPts val="6400"/>
              <a:buNone/>
              <a:defRPr sz="6400"/>
            </a:lvl5pPr>
            <a:lvl6pPr lvl="5" algn="ctr">
              <a:lnSpc>
                <a:spcPct val="100000"/>
              </a:lnSpc>
              <a:spcBef>
                <a:spcPts val="0"/>
              </a:spcBef>
              <a:spcAft>
                <a:spcPts val="0"/>
              </a:spcAft>
              <a:buSzPts val="6400"/>
              <a:buNone/>
              <a:defRPr sz="6400"/>
            </a:lvl6pPr>
            <a:lvl7pPr lvl="6" algn="ctr">
              <a:lnSpc>
                <a:spcPct val="100000"/>
              </a:lnSpc>
              <a:spcBef>
                <a:spcPts val="0"/>
              </a:spcBef>
              <a:spcAft>
                <a:spcPts val="0"/>
              </a:spcAft>
              <a:buSzPts val="6400"/>
              <a:buNone/>
              <a:defRPr sz="6400"/>
            </a:lvl7pPr>
            <a:lvl8pPr lvl="7" algn="ctr">
              <a:lnSpc>
                <a:spcPct val="100000"/>
              </a:lnSpc>
              <a:spcBef>
                <a:spcPts val="0"/>
              </a:spcBef>
              <a:spcAft>
                <a:spcPts val="0"/>
              </a:spcAft>
              <a:buSzPts val="6400"/>
              <a:buNone/>
              <a:defRPr sz="6400"/>
            </a:lvl8pPr>
            <a:lvl9pPr lvl="8" algn="ctr">
              <a:lnSpc>
                <a:spcPct val="100000"/>
              </a:lnSpc>
              <a:spcBef>
                <a:spcPts val="0"/>
              </a:spcBef>
              <a:spcAft>
                <a:spcPts val="0"/>
              </a:spcAft>
              <a:buSzPts val="6400"/>
              <a:buNone/>
              <a:defRPr sz="6400"/>
            </a:lvl9pPr>
          </a:lstStyle>
          <a:p/>
        </p:txBody>
      </p:sp>
      <p:sp>
        <p:nvSpPr>
          <p:cNvPr id="11" name="Google Shape;11;p2"/>
          <p:cNvSpPr txBox="1"/>
          <p:nvPr>
            <p:ph idx="1" type="subTitle"/>
          </p:nvPr>
        </p:nvSpPr>
        <p:spPr>
          <a:xfrm>
            <a:off x="342870" y="4282678"/>
            <a:ext cx="9372600" cy="1197600"/>
          </a:xfrm>
          <a:prstGeom prst="rect">
            <a:avLst/>
          </a:prstGeom>
          <a:noFill/>
          <a:ln>
            <a:noFill/>
          </a:ln>
        </p:spPr>
        <p:txBody>
          <a:bodyPr anchorCtr="0" anchor="t" bIns="113100" lIns="113100" spcFirstLastPara="1" rIns="113100" wrap="square" tIns="113100">
            <a:noAutofit/>
          </a:bodyPr>
          <a:lstStyle>
            <a:lvl1pPr lvl="0" algn="ctr">
              <a:lnSpc>
                <a:spcPct val="100000"/>
              </a:lnSpc>
              <a:spcBef>
                <a:spcPts val="0"/>
              </a:spcBef>
              <a:spcAft>
                <a:spcPts val="0"/>
              </a:spcAft>
              <a:buSzPts val="3500"/>
              <a:buNone/>
              <a:defRPr sz="3500"/>
            </a:lvl1pPr>
            <a:lvl2pPr lvl="1" algn="ctr">
              <a:lnSpc>
                <a:spcPct val="100000"/>
              </a:lnSpc>
              <a:spcBef>
                <a:spcPts val="0"/>
              </a:spcBef>
              <a:spcAft>
                <a:spcPts val="0"/>
              </a:spcAft>
              <a:buSzPts val="3500"/>
              <a:buNone/>
              <a:defRPr sz="3500"/>
            </a:lvl2pPr>
            <a:lvl3pPr lvl="2" algn="ctr">
              <a:lnSpc>
                <a:spcPct val="100000"/>
              </a:lnSpc>
              <a:spcBef>
                <a:spcPts val="0"/>
              </a:spcBef>
              <a:spcAft>
                <a:spcPts val="0"/>
              </a:spcAft>
              <a:buSzPts val="3500"/>
              <a:buNone/>
              <a:defRPr sz="3500"/>
            </a:lvl3pPr>
            <a:lvl4pPr lvl="3" algn="ctr">
              <a:lnSpc>
                <a:spcPct val="100000"/>
              </a:lnSpc>
              <a:spcBef>
                <a:spcPts val="0"/>
              </a:spcBef>
              <a:spcAft>
                <a:spcPts val="0"/>
              </a:spcAft>
              <a:buSzPts val="3500"/>
              <a:buNone/>
              <a:defRPr sz="3500"/>
            </a:lvl4pPr>
            <a:lvl5pPr lvl="4" algn="ctr">
              <a:lnSpc>
                <a:spcPct val="100000"/>
              </a:lnSpc>
              <a:spcBef>
                <a:spcPts val="0"/>
              </a:spcBef>
              <a:spcAft>
                <a:spcPts val="0"/>
              </a:spcAft>
              <a:buSzPts val="3500"/>
              <a:buNone/>
              <a:defRPr sz="3500"/>
            </a:lvl5pPr>
            <a:lvl6pPr lvl="5" algn="ctr">
              <a:lnSpc>
                <a:spcPct val="100000"/>
              </a:lnSpc>
              <a:spcBef>
                <a:spcPts val="0"/>
              </a:spcBef>
              <a:spcAft>
                <a:spcPts val="0"/>
              </a:spcAft>
              <a:buSzPts val="3500"/>
              <a:buNone/>
              <a:defRPr sz="3500"/>
            </a:lvl6pPr>
            <a:lvl7pPr lvl="6" algn="ctr">
              <a:lnSpc>
                <a:spcPct val="100000"/>
              </a:lnSpc>
              <a:spcBef>
                <a:spcPts val="0"/>
              </a:spcBef>
              <a:spcAft>
                <a:spcPts val="0"/>
              </a:spcAft>
              <a:buSzPts val="3500"/>
              <a:buNone/>
              <a:defRPr sz="3500"/>
            </a:lvl7pPr>
            <a:lvl8pPr lvl="7" algn="ctr">
              <a:lnSpc>
                <a:spcPct val="100000"/>
              </a:lnSpc>
              <a:spcBef>
                <a:spcPts val="0"/>
              </a:spcBef>
              <a:spcAft>
                <a:spcPts val="0"/>
              </a:spcAft>
              <a:buSzPts val="3500"/>
              <a:buNone/>
              <a:defRPr sz="3500"/>
            </a:lvl8pPr>
            <a:lvl9pPr lvl="8" algn="ctr">
              <a:lnSpc>
                <a:spcPct val="100000"/>
              </a:lnSpc>
              <a:spcBef>
                <a:spcPts val="0"/>
              </a:spcBef>
              <a:spcAft>
                <a:spcPts val="0"/>
              </a:spcAft>
              <a:buSzPts val="3500"/>
              <a:buNone/>
              <a:defRPr sz="3500"/>
            </a:lvl9pPr>
          </a:lstStyle>
          <a:p/>
        </p:txBody>
      </p:sp>
      <p:sp>
        <p:nvSpPr>
          <p:cNvPr id="12" name="Google Shape;12;p2"/>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42870" y="1671478"/>
            <a:ext cx="9372600" cy="2967000"/>
          </a:xfrm>
          <a:prstGeom prst="rect">
            <a:avLst/>
          </a:prstGeom>
          <a:noFill/>
          <a:ln>
            <a:noFill/>
          </a:ln>
        </p:spPr>
        <p:txBody>
          <a:bodyPr anchorCtr="0" anchor="b" bIns="113100" lIns="113100" spcFirstLastPara="1" rIns="113100" wrap="square" tIns="113100">
            <a:noAutofit/>
          </a:bodyPr>
          <a:lstStyle>
            <a:lvl1pPr lvl="0" algn="ctr">
              <a:lnSpc>
                <a:spcPct val="100000"/>
              </a:lnSpc>
              <a:spcBef>
                <a:spcPts val="0"/>
              </a:spcBef>
              <a:spcAft>
                <a:spcPts val="0"/>
              </a:spcAft>
              <a:buSzPts val="14800"/>
              <a:buNone/>
              <a:defRPr sz="14800"/>
            </a:lvl1pPr>
            <a:lvl2pPr lvl="1" algn="ctr">
              <a:lnSpc>
                <a:spcPct val="100000"/>
              </a:lnSpc>
              <a:spcBef>
                <a:spcPts val="0"/>
              </a:spcBef>
              <a:spcAft>
                <a:spcPts val="0"/>
              </a:spcAft>
              <a:buSzPts val="14800"/>
              <a:buNone/>
              <a:defRPr sz="14800"/>
            </a:lvl2pPr>
            <a:lvl3pPr lvl="2" algn="ctr">
              <a:lnSpc>
                <a:spcPct val="100000"/>
              </a:lnSpc>
              <a:spcBef>
                <a:spcPts val="0"/>
              </a:spcBef>
              <a:spcAft>
                <a:spcPts val="0"/>
              </a:spcAft>
              <a:buSzPts val="14800"/>
              <a:buNone/>
              <a:defRPr sz="14800"/>
            </a:lvl3pPr>
            <a:lvl4pPr lvl="3" algn="ctr">
              <a:lnSpc>
                <a:spcPct val="100000"/>
              </a:lnSpc>
              <a:spcBef>
                <a:spcPts val="0"/>
              </a:spcBef>
              <a:spcAft>
                <a:spcPts val="0"/>
              </a:spcAft>
              <a:buSzPts val="14800"/>
              <a:buNone/>
              <a:defRPr sz="14800"/>
            </a:lvl4pPr>
            <a:lvl5pPr lvl="4" algn="ctr">
              <a:lnSpc>
                <a:spcPct val="100000"/>
              </a:lnSpc>
              <a:spcBef>
                <a:spcPts val="0"/>
              </a:spcBef>
              <a:spcAft>
                <a:spcPts val="0"/>
              </a:spcAft>
              <a:buSzPts val="14800"/>
              <a:buNone/>
              <a:defRPr sz="14800"/>
            </a:lvl5pPr>
            <a:lvl6pPr lvl="5" algn="ctr">
              <a:lnSpc>
                <a:spcPct val="100000"/>
              </a:lnSpc>
              <a:spcBef>
                <a:spcPts val="0"/>
              </a:spcBef>
              <a:spcAft>
                <a:spcPts val="0"/>
              </a:spcAft>
              <a:buSzPts val="14800"/>
              <a:buNone/>
              <a:defRPr sz="14800"/>
            </a:lvl6pPr>
            <a:lvl7pPr lvl="6" algn="ctr">
              <a:lnSpc>
                <a:spcPct val="100000"/>
              </a:lnSpc>
              <a:spcBef>
                <a:spcPts val="0"/>
              </a:spcBef>
              <a:spcAft>
                <a:spcPts val="0"/>
              </a:spcAft>
              <a:buSzPts val="14800"/>
              <a:buNone/>
              <a:defRPr sz="14800"/>
            </a:lvl7pPr>
            <a:lvl8pPr lvl="7" algn="ctr">
              <a:lnSpc>
                <a:spcPct val="100000"/>
              </a:lnSpc>
              <a:spcBef>
                <a:spcPts val="0"/>
              </a:spcBef>
              <a:spcAft>
                <a:spcPts val="0"/>
              </a:spcAft>
              <a:buSzPts val="14800"/>
              <a:buNone/>
              <a:defRPr sz="14800"/>
            </a:lvl8pPr>
            <a:lvl9pPr lvl="8" algn="ctr">
              <a:lnSpc>
                <a:spcPct val="100000"/>
              </a:lnSpc>
              <a:spcBef>
                <a:spcPts val="0"/>
              </a:spcBef>
              <a:spcAft>
                <a:spcPts val="0"/>
              </a:spcAft>
              <a:buSzPts val="14800"/>
              <a:buNone/>
              <a:defRPr sz="14800"/>
            </a:lvl9pPr>
          </a:lstStyle>
          <a:p>
            <a:r>
              <a:t>xx%</a:t>
            </a:r>
          </a:p>
        </p:txBody>
      </p:sp>
      <p:sp>
        <p:nvSpPr>
          <p:cNvPr id="46" name="Google Shape;46;p11"/>
          <p:cNvSpPr txBox="1"/>
          <p:nvPr>
            <p:ph idx="1" type="body"/>
          </p:nvPr>
        </p:nvSpPr>
        <p:spPr>
          <a:xfrm>
            <a:off x="342870" y="4763362"/>
            <a:ext cx="9372600" cy="1965600"/>
          </a:xfrm>
          <a:prstGeom prst="rect">
            <a:avLst/>
          </a:prstGeom>
          <a:noFill/>
          <a:ln>
            <a:noFill/>
          </a:ln>
        </p:spPr>
        <p:txBody>
          <a:bodyPr anchorCtr="0" anchor="t" bIns="113100" lIns="113100" spcFirstLastPara="1" rIns="113100" wrap="square" tIns="113100">
            <a:noAutofit/>
          </a:bodyPr>
          <a:lstStyle>
            <a:lvl1pPr indent="-342900" lvl="0" marL="457200" algn="ctr">
              <a:lnSpc>
                <a:spcPct val="115000"/>
              </a:lnSpc>
              <a:spcBef>
                <a:spcPts val="0"/>
              </a:spcBef>
              <a:spcAft>
                <a:spcPts val="0"/>
              </a:spcAft>
              <a:buSzPts val="1800"/>
              <a:buChar char="●"/>
              <a:defRPr/>
            </a:lvl1pPr>
            <a:lvl2pPr indent="-342900" lvl="1" marL="914400" algn="ctr">
              <a:lnSpc>
                <a:spcPct val="115000"/>
              </a:lnSpc>
              <a:spcBef>
                <a:spcPts val="2000"/>
              </a:spcBef>
              <a:spcAft>
                <a:spcPts val="0"/>
              </a:spcAft>
              <a:buSzPts val="1800"/>
              <a:buChar char="○"/>
              <a:defRPr/>
            </a:lvl2pPr>
            <a:lvl3pPr indent="-342900" lvl="2" marL="1371600" algn="ctr">
              <a:lnSpc>
                <a:spcPct val="115000"/>
              </a:lnSpc>
              <a:spcBef>
                <a:spcPts val="2000"/>
              </a:spcBef>
              <a:spcAft>
                <a:spcPts val="0"/>
              </a:spcAft>
              <a:buSzPts val="1800"/>
              <a:buChar char="■"/>
              <a:defRPr/>
            </a:lvl3pPr>
            <a:lvl4pPr indent="-342900" lvl="3" marL="1828800" algn="ctr">
              <a:lnSpc>
                <a:spcPct val="115000"/>
              </a:lnSpc>
              <a:spcBef>
                <a:spcPts val="2000"/>
              </a:spcBef>
              <a:spcAft>
                <a:spcPts val="0"/>
              </a:spcAft>
              <a:buSzPts val="1800"/>
              <a:buChar char="●"/>
              <a:defRPr/>
            </a:lvl4pPr>
            <a:lvl5pPr indent="-342900" lvl="4" marL="2286000" algn="ctr">
              <a:lnSpc>
                <a:spcPct val="115000"/>
              </a:lnSpc>
              <a:spcBef>
                <a:spcPts val="2000"/>
              </a:spcBef>
              <a:spcAft>
                <a:spcPts val="0"/>
              </a:spcAft>
              <a:buSzPts val="1800"/>
              <a:buChar char="○"/>
              <a:defRPr/>
            </a:lvl5pPr>
            <a:lvl6pPr indent="-342900" lvl="5" marL="2743200" algn="ctr">
              <a:lnSpc>
                <a:spcPct val="115000"/>
              </a:lnSpc>
              <a:spcBef>
                <a:spcPts val="2000"/>
              </a:spcBef>
              <a:spcAft>
                <a:spcPts val="0"/>
              </a:spcAft>
              <a:buSzPts val="1800"/>
              <a:buChar char="■"/>
              <a:defRPr/>
            </a:lvl6pPr>
            <a:lvl7pPr indent="-342900" lvl="6" marL="3200400" algn="ctr">
              <a:lnSpc>
                <a:spcPct val="115000"/>
              </a:lnSpc>
              <a:spcBef>
                <a:spcPts val="2000"/>
              </a:spcBef>
              <a:spcAft>
                <a:spcPts val="0"/>
              </a:spcAft>
              <a:buSzPts val="1800"/>
              <a:buChar char="●"/>
              <a:defRPr/>
            </a:lvl7pPr>
            <a:lvl8pPr indent="-342900" lvl="7" marL="3657600" algn="ctr">
              <a:lnSpc>
                <a:spcPct val="115000"/>
              </a:lnSpc>
              <a:spcBef>
                <a:spcPts val="2000"/>
              </a:spcBef>
              <a:spcAft>
                <a:spcPts val="0"/>
              </a:spcAft>
              <a:buSzPts val="1800"/>
              <a:buChar char="○"/>
              <a:defRPr/>
            </a:lvl8pPr>
            <a:lvl9pPr indent="-342900" lvl="8" marL="4114800" algn="ctr">
              <a:lnSpc>
                <a:spcPct val="115000"/>
              </a:lnSpc>
              <a:spcBef>
                <a:spcPts val="2000"/>
              </a:spcBef>
              <a:spcAft>
                <a:spcPts val="2000"/>
              </a:spcAft>
              <a:buSzPts val="1800"/>
              <a:buChar char="■"/>
              <a:defRPr/>
            </a:lvl9pPr>
          </a:lstStyle>
          <a:p/>
        </p:txBody>
      </p:sp>
      <p:sp>
        <p:nvSpPr>
          <p:cNvPr id="47" name="Google Shape;47;p11"/>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
  <p:cSld name="Title Slide ">
    <p:spTree>
      <p:nvGrpSpPr>
        <p:cNvPr id="50" name="Shape 50"/>
        <p:cNvGrpSpPr/>
        <p:nvPr/>
      </p:nvGrpSpPr>
      <p:grpSpPr>
        <a:xfrm>
          <a:off x="0" y="0"/>
          <a:ext cx="0" cy="0"/>
          <a:chOff x="0" y="0"/>
          <a:chExt cx="0" cy="0"/>
        </a:xfrm>
      </p:grpSpPr>
      <p:pic>
        <p:nvPicPr>
          <p:cNvPr id="51" name="Google Shape;51;p13"/>
          <p:cNvPicPr preferRelativeResize="0"/>
          <p:nvPr/>
        </p:nvPicPr>
        <p:blipFill rotWithShape="1">
          <a:blip r:embed="rId2">
            <a:alphaModFix/>
          </a:blip>
          <a:srcRect b="0" l="0" r="0" t="0"/>
          <a:stretch/>
        </p:blipFill>
        <p:spPr>
          <a:xfrm>
            <a:off x="8910" y="9598"/>
            <a:ext cx="10049400" cy="1229400"/>
          </a:xfrm>
          <a:prstGeom prst="rect">
            <a:avLst/>
          </a:prstGeom>
          <a:noFill/>
          <a:ln>
            <a:noFill/>
          </a:ln>
        </p:spPr>
      </p:pic>
      <p:sp>
        <p:nvSpPr>
          <p:cNvPr id="52" name="Google Shape;52;p13"/>
          <p:cNvSpPr txBox="1"/>
          <p:nvPr>
            <p:ph type="title"/>
          </p:nvPr>
        </p:nvSpPr>
        <p:spPr>
          <a:xfrm>
            <a:off x="344594" y="105551"/>
            <a:ext cx="9022200" cy="671700"/>
          </a:xfrm>
          <a:prstGeom prst="rect">
            <a:avLst/>
          </a:prstGeom>
          <a:noFill/>
          <a:ln>
            <a:noFill/>
          </a:ln>
        </p:spPr>
        <p:txBody>
          <a:bodyPr anchorCtr="0" anchor="ctr" bIns="113100" lIns="113100" spcFirstLastPara="1" rIns="113100" wrap="square" tIns="113100">
            <a:noAutofit/>
          </a:bodyPr>
          <a:lstStyle>
            <a:lvl1pPr lvl="0" algn="ctr">
              <a:lnSpc>
                <a:spcPct val="100000"/>
              </a:lnSpc>
              <a:spcBef>
                <a:spcPts val="0"/>
              </a:spcBef>
              <a:spcAft>
                <a:spcPts val="0"/>
              </a:spcAft>
              <a:buSzPts val="3500"/>
              <a:buNone/>
              <a:defRPr/>
            </a:lvl1pPr>
            <a:lvl2pPr lvl="1" algn="l">
              <a:lnSpc>
                <a:spcPct val="100000"/>
              </a:lnSpc>
              <a:spcBef>
                <a:spcPts val="0"/>
              </a:spcBef>
              <a:spcAft>
                <a:spcPts val="0"/>
              </a:spcAft>
              <a:buSzPts val="3500"/>
              <a:buNone/>
              <a:defRPr/>
            </a:lvl2pPr>
            <a:lvl3pPr lvl="2" algn="l">
              <a:lnSpc>
                <a:spcPct val="100000"/>
              </a:lnSpc>
              <a:spcBef>
                <a:spcPts val="0"/>
              </a:spcBef>
              <a:spcAft>
                <a:spcPts val="0"/>
              </a:spcAft>
              <a:buSzPts val="3500"/>
              <a:buNone/>
              <a:defRPr/>
            </a:lvl3pPr>
            <a:lvl4pPr lvl="3" algn="l">
              <a:lnSpc>
                <a:spcPct val="100000"/>
              </a:lnSpc>
              <a:spcBef>
                <a:spcPts val="0"/>
              </a:spcBef>
              <a:spcAft>
                <a:spcPts val="0"/>
              </a:spcAft>
              <a:buSzPts val="3500"/>
              <a:buNone/>
              <a:defRPr/>
            </a:lvl4pPr>
            <a:lvl5pPr lvl="4" algn="l">
              <a:lnSpc>
                <a:spcPct val="100000"/>
              </a:lnSpc>
              <a:spcBef>
                <a:spcPts val="0"/>
              </a:spcBef>
              <a:spcAft>
                <a:spcPts val="0"/>
              </a:spcAft>
              <a:buSzPts val="3500"/>
              <a:buNone/>
              <a:defRPr/>
            </a:lvl5pPr>
            <a:lvl6pPr lvl="5" algn="l">
              <a:lnSpc>
                <a:spcPct val="100000"/>
              </a:lnSpc>
              <a:spcBef>
                <a:spcPts val="0"/>
              </a:spcBef>
              <a:spcAft>
                <a:spcPts val="0"/>
              </a:spcAft>
              <a:buSzPts val="3500"/>
              <a:buNone/>
              <a:defRPr/>
            </a:lvl6pPr>
            <a:lvl7pPr lvl="6" algn="l">
              <a:lnSpc>
                <a:spcPct val="100000"/>
              </a:lnSpc>
              <a:spcBef>
                <a:spcPts val="0"/>
              </a:spcBef>
              <a:spcAft>
                <a:spcPts val="0"/>
              </a:spcAft>
              <a:buSzPts val="3500"/>
              <a:buNone/>
              <a:defRPr/>
            </a:lvl7pPr>
            <a:lvl8pPr lvl="7" algn="l">
              <a:lnSpc>
                <a:spcPct val="100000"/>
              </a:lnSpc>
              <a:spcBef>
                <a:spcPts val="0"/>
              </a:spcBef>
              <a:spcAft>
                <a:spcPts val="0"/>
              </a:spcAft>
              <a:buSzPts val="3500"/>
              <a:buNone/>
              <a:defRPr/>
            </a:lvl8pPr>
            <a:lvl9pPr lvl="8" algn="l">
              <a:lnSpc>
                <a:spcPct val="100000"/>
              </a:lnSpc>
              <a:spcBef>
                <a:spcPts val="0"/>
              </a:spcBef>
              <a:spcAft>
                <a:spcPts val="0"/>
              </a:spcAft>
              <a:buSzPts val="3500"/>
              <a:buNone/>
              <a:defRPr/>
            </a:lvl9pPr>
          </a:lstStyle>
          <a:p/>
        </p:txBody>
      </p:sp>
      <p:pic>
        <p:nvPicPr>
          <p:cNvPr descr="Impact Radius Full Color Logo on Transparent Background.png" id="53" name="Google Shape;53;p13"/>
          <p:cNvPicPr preferRelativeResize="0"/>
          <p:nvPr/>
        </p:nvPicPr>
        <p:blipFill rotWithShape="1">
          <a:blip r:embed="rId3">
            <a:alphaModFix/>
          </a:blip>
          <a:srcRect b="0" l="0" r="0" t="0"/>
          <a:stretch/>
        </p:blipFill>
        <p:spPr>
          <a:xfrm>
            <a:off x="107546" y="7062783"/>
            <a:ext cx="1963500" cy="638400"/>
          </a:xfrm>
          <a:prstGeom prst="rect">
            <a:avLst/>
          </a:prstGeom>
          <a:noFill/>
          <a:ln>
            <a:noFill/>
          </a:ln>
        </p:spPr>
      </p:pic>
      <p:cxnSp>
        <p:nvCxnSpPr>
          <p:cNvPr id="54" name="Google Shape;54;p13"/>
          <p:cNvCxnSpPr/>
          <p:nvPr/>
        </p:nvCxnSpPr>
        <p:spPr>
          <a:xfrm>
            <a:off x="2250651" y="7399075"/>
            <a:ext cx="7807800" cy="0"/>
          </a:xfrm>
          <a:prstGeom prst="straightConnector1">
            <a:avLst/>
          </a:prstGeom>
          <a:noFill/>
          <a:ln cap="flat" cmpd="sng" w="12700">
            <a:solidFill>
              <a:srgbClr val="A5A5A5"/>
            </a:solidFill>
            <a:prstDash val="solid"/>
            <a:miter lim="8000"/>
            <a:headEnd len="sm" w="sm" type="none"/>
            <a:tailEnd len="sm" w="sm" type="none"/>
          </a:ln>
        </p:spPr>
      </p:cxn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Subtitle 5">
  <p:cSld name="TITLE_AND_BODY_7">
    <p:spTree>
      <p:nvGrpSpPr>
        <p:cNvPr id="55" name="Shape 55"/>
        <p:cNvGrpSpPr/>
        <p:nvPr/>
      </p:nvGrpSpPr>
      <p:grpSpPr>
        <a:xfrm>
          <a:off x="0" y="0"/>
          <a:ext cx="0" cy="0"/>
          <a:chOff x="0" y="0"/>
          <a:chExt cx="0" cy="0"/>
        </a:xfrm>
      </p:grpSpPr>
      <p:sp>
        <p:nvSpPr>
          <p:cNvPr id="56" name="Google Shape;56;p14"/>
          <p:cNvSpPr txBox="1"/>
          <p:nvPr>
            <p:ph type="title"/>
          </p:nvPr>
        </p:nvSpPr>
        <p:spPr>
          <a:xfrm>
            <a:off x="1993999" y="0"/>
            <a:ext cx="6070200" cy="3936600"/>
          </a:xfrm>
          <a:prstGeom prst="rect">
            <a:avLst/>
          </a:prstGeom>
          <a:noFill/>
          <a:ln>
            <a:noFill/>
          </a:ln>
        </p:spPr>
        <p:txBody>
          <a:bodyPr anchorCtr="0" anchor="b" bIns="113100" lIns="113100" spcFirstLastPara="1" rIns="113100" wrap="square" tIns="113100">
            <a:noAutofit/>
          </a:bodyPr>
          <a:lstStyle>
            <a:lvl1pPr lvl="0" algn="ctr">
              <a:lnSpc>
                <a:spcPct val="100000"/>
              </a:lnSpc>
              <a:spcBef>
                <a:spcPts val="0"/>
              </a:spcBef>
              <a:spcAft>
                <a:spcPts val="0"/>
              </a:spcAft>
              <a:buSzPts val="3500"/>
              <a:buNone/>
              <a:defRPr/>
            </a:lvl1pPr>
            <a:lvl2pPr lvl="1" algn="ctr">
              <a:lnSpc>
                <a:spcPct val="100000"/>
              </a:lnSpc>
              <a:spcBef>
                <a:spcPts val="0"/>
              </a:spcBef>
              <a:spcAft>
                <a:spcPts val="0"/>
              </a:spcAft>
              <a:buSzPts val="3500"/>
              <a:buNone/>
              <a:defRPr/>
            </a:lvl2pPr>
            <a:lvl3pPr lvl="2" algn="ctr">
              <a:lnSpc>
                <a:spcPct val="100000"/>
              </a:lnSpc>
              <a:spcBef>
                <a:spcPts val="0"/>
              </a:spcBef>
              <a:spcAft>
                <a:spcPts val="0"/>
              </a:spcAft>
              <a:buSzPts val="3500"/>
              <a:buNone/>
              <a:defRPr/>
            </a:lvl3pPr>
            <a:lvl4pPr lvl="3" algn="ctr">
              <a:lnSpc>
                <a:spcPct val="100000"/>
              </a:lnSpc>
              <a:spcBef>
                <a:spcPts val="0"/>
              </a:spcBef>
              <a:spcAft>
                <a:spcPts val="0"/>
              </a:spcAft>
              <a:buSzPts val="3500"/>
              <a:buNone/>
              <a:defRPr/>
            </a:lvl4pPr>
            <a:lvl5pPr lvl="4" algn="ctr">
              <a:lnSpc>
                <a:spcPct val="100000"/>
              </a:lnSpc>
              <a:spcBef>
                <a:spcPts val="0"/>
              </a:spcBef>
              <a:spcAft>
                <a:spcPts val="0"/>
              </a:spcAft>
              <a:buSzPts val="3500"/>
              <a:buNone/>
              <a:defRPr/>
            </a:lvl5pPr>
            <a:lvl6pPr lvl="5" algn="ctr">
              <a:lnSpc>
                <a:spcPct val="100000"/>
              </a:lnSpc>
              <a:spcBef>
                <a:spcPts val="0"/>
              </a:spcBef>
              <a:spcAft>
                <a:spcPts val="0"/>
              </a:spcAft>
              <a:buSzPts val="3500"/>
              <a:buNone/>
              <a:defRPr/>
            </a:lvl6pPr>
            <a:lvl7pPr lvl="6" algn="ctr">
              <a:lnSpc>
                <a:spcPct val="100000"/>
              </a:lnSpc>
              <a:spcBef>
                <a:spcPts val="0"/>
              </a:spcBef>
              <a:spcAft>
                <a:spcPts val="0"/>
              </a:spcAft>
              <a:buSzPts val="3500"/>
              <a:buNone/>
              <a:defRPr/>
            </a:lvl7pPr>
            <a:lvl8pPr lvl="7" algn="ctr">
              <a:lnSpc>
                <a:spcPct val="100000"/>
              </a:lnSpc>
              <a:spcBef>
                <a:spcPts val="0"/>
              </a:spcBef>
              <a:spcAft>
                <a:spcPts val="0"/>
              </a:spcAft>
              <a:buSzPts val="3500"/>
              <a:buNone/>
              <a:defRPr/>
            </a:lvl8pPr>
            <a:lvl9pPr lvl="8" algn="ctr">
              <a:lnSpc>
                <a:spcPct val="100000"/>
              </a:lnSpc>
              <a:spcBef>
                <a:spcPts val="0"/>
              </a:spcBef>
              <a:spcAft>
                <a:spcPts val="0"/>
              </a:spcAft>
              <a:buSzPts val="3500"/>
              <a:buNone/>
              <a:defRPr/>
            </a:lvl9pPr>
          </a:lstStyle>
          <a:p/>
        </p:txBody>
      </p:sp>
      <p:sp>
        <p:nvSpPr>
          <p:cNvPr id="57" name="Google Shape;57;p14"/>
          <p:cNvSpPr txBox="1"/>
          <p:nvPr>
            <p:ph idx="1" type="body"/>
          </p:nvPr>
        </p:nvSpPr>
        <p:spPr>
          <a:xfrm>
            <a:off x="1993999" y="4007643"/>
            <a:ext cx="6070200" cy="2843700"/>
          </a:xfrm>
          <a:prstGeom prst="rect">
            <a:avLst/>
          </a:prstGeom>
          <a:noFill/>
          <a:ln>
            <a:noFill/>
          </a:ln>
        </p:spPr>
        <p:txBody>
          <a:bodyPr anchorCtr="0" anchor="t" bIns="113100" lIns="113100" spcFirstLastPara="1" rIns="113100" wrap="square" tIns="113100">
            <a:noAutofit/>
          </a:bodyPr>
          <a:lstStyle>
            <a:lvl1pPr indent="-228600" lvl="0" marL="457200" algn="ctr">
              <a:lnSpc>
                <a:spcPct val="115000"/>
              </a:lnSpc>
              <a:spcBef>
                <a:spcPts val="0"/>
              </a:spcBef>
              <a:spcAft>
                <a:spcPts val="0"/>
              </a:spcAft>
              <a:buSzPts val="1800"/>
              <a:buFont typeface="Helvetica Neue"/>
              <a:buNone/>
              <a:defRPr/>
            </a:lvl1pPr>
            <a:lvl2pPr indent="-228600" lvl="1" marL="914400" algn="ctr">
              <a:lnSpc>
                <a:spcPct val="115000"/>
              </a:lnSpc>
              <a:spcBef>
                <a:spcPts val="2000"/>
              </a:spcBef>
              <a:spcAft>
                <a:spcPts val="0"/>
              </a:spcAft>
              <a:buSzPts val="1800"/>
              <a:buFont typeface="Helvetica Neue"/>
              <a:buNone/>
              <a:defRPr/>
            </a:lvl2pPr>
            <a:lvl3pPr indent="-228600" lvl="2" marL="1371600" algn="ctr">
              <a:lnSpc>
                <a:spcPct val="115000"/>
              </a:lnSpc>
              <a:spcBef>
                <a:spcPts val="2000"/>
              </a:spcBef>
              <a:spcAft>
                <a:spcPts val="0"/>
              </a:spcAft>
              <a:buSzPts val="1800"/>
              <a:buFont typeface="Helvetica Neue"/>
              <a:buNone/>
              <a:defRPr/>
            </a:lvl3pPr>
            <a:lvl4pPr indent="-228600" lvl="3" marL="1828800" algn="ctr">
              <a:lnSpc>
                <a:spcPct val="115000"/>
              </a:lnSpc>
              <a:spcBef>
                <a:spcPts val="2000"/>
              </a:spcBef>
              <a:spcAft>
                <a:spcPts val="0"/>
              </a:spcAft>
              <a:buSzPts val="1800"/>
              <a:buFont typeface="Helvetica Neue"/>
              <a:buNone/>
              <a:defRPr/>
            </a:lvl4pPr>
            <a:lvl5pPr indent="-228600" lvl="4" marL="2286000" algn="ctr">
              <a:lnSpc>
                <a:spcPct val="115000"/>
              </a:lnSpc>
              <a:spcBef>
                <a:spcPts val="2000"/>
              </a:spcBef>
              <a:spcAft>
                <a:spcPts val="0"/>
              </a:spcAft>
              <a:buSzPts val="1800"/>
              <a:buFont typeface="Helvetica Neue"/>
              <a:buNone/>
              <a:defRPr/>
            </a:lvl5pPr>
            <a:lvl6pPr indent="-342900" lvl="5" marL="2743200" algn="l">
              <a:lnSpc>
                <a:spcPct val="115000"/>
              </a:lnSpc>
              <a:spcBef>
                <a:spcPts val="2000"/>
              </a:spcBef>
              <a:spcAft>
                <a:spcPts val="0"/>
              </a:spcAft>
              <a:buSzPts val="1800"/>
              <a:buChar char="■"/>
              <a:defRPr/>
            </a:lvl6pPr>
            <a:lvl7pPr indent="-342900" lvl="6" marL="3200400" algn="l">
              <a:lnSpc>
                <a:spcPct val="115000"/>
              </a:lnSpc>
              <a:spcBef>
                <a:spcPts val="2000"/>
              </a:spcBef>
              <a:spcAft>
                <a:spcPts val="0"/>
              </a:spcAft>
              <a:buSzPts val="1800"/>
              <a:buChar char="●"/>
              <a:defRPr/>
            </a:lvl7pPr>
            <a:lvl8pPr indent="-342900" lvl="7" marL="3657600" algn="l">
              <a:lnSpc>
                <a:spcPct val="115000"/>
              </a:lnSpc>
              <a:spcBef>
                <a:spcPts val="2000"/>
              </a:spcBef>
              <a:spcAft>
                <a:spcPts val="0"/>
              </a:spcAft>
              <a:buSzPts val="1800"/>
              <a:buChar char="○"/>
              <a:defRPr/>
            </a:lvl8pPr>
            <a:lvl9pPr indent="-342900" lvl="8" marL="4114800" algn="l">
              <a:lnSpc>
                <a:spcPct val="115000"/>
              </a:lnSpc>
              <a:spcBef>
                <a:spcPts val="2000"/>
              </a:spcBef>
              <a:spcAft>
                <a:spcPts val="2000"/>
              </a:spcAft>
              <a:buSzPts val="1800"/>
              <a:buChar char="■"/>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amp; Subtitle">
  <p:cSld name="1_Title &amp; Subtitle">
    <p:spTree>
      <p:nvGrpSpPr>
        <p:cNvPr id="58" name="Shape 58"/>
        <p:cNvGrpSpPr/>
        <p:nvPr/>
      </p:nvGrpSpPr>
      <p:grpSpPr>
        <a:xfrm>
          <a:off x="0" y="0"/>
          <a:ext cx="0" cy="0"/>
          <a:chOff x="0" y="0"/>
          <a:chExt cx="0" cy="0"/>
        </a:xfrm>
      </p:grpSpPr>
      <p:sp>
        <p:nvSpPr>
          <p:cNvPr id="59" name="Google Shape;59;p15"/>
          <p:cNvSpPr txBox="1"/>
          <p:nvPr>
            <p:ph type="title"/>
          </p:nvPr>
        </p:nvSpPr>
        <p:spPr>
          <a:xfrm>
            <a:off x="0" y="0"/>
            <a:ext cx="10058400" cy="1041300"/>
          </a:xfrm>
          <a:prstGeom prst="rect">
            <a:avLst/>
          </a:prstGeom>
          <a:noFill/>
          <a:ln>
            <a:noFill/>
          </a:ln>
        </p:spPr>
        <p:txBody>
          <a:bodyPr anchorCtr="0" anchor="ctr" bIns="113100" lIns="113100" spcFirstLastPara="1" rIns="113100" wrap="square" tIns="113100">
            <a:noAutofit/>
          </a:bodyPr>
          <a:lstStyle>
            <a:lvl1pPr lvl="0" marR="0" algn="l">
              <a:lnSpc>
                <a:spcPct val="100000"/>
              </a:lnSpc>
              <a:spcBef>
                <a:spcPts val="0"/>
              </a:spcBef>
              <a:spcAft>
                <a:spcPts val="0"/>
              </a:spcAft>
              <a:buSzPts val="3500"/>
              <a:buNone/>
              <a:defRPr i="0" u="none" cap="none" strike="noStrike"/>
            </a:lvl1pPr>
            <a:lvl2pPr lvl="1" marR="0" algn="ctr">
              <a:lnSpc>
                <a:spcPct val="100000"/>
              </a:lnSpc>
              <a:spcBef>
                <a:spcPts val="0"/>
              </a:spcBef>
              <a:spcAft>
                <a:spcPts val="0"/>
              </a:spcAft>
              <a:buSzPts val="3500"/>
              <a:buFont typeface="Arial"/>
              <a:buNone/>
              <a:defRPr sz="2200"/>
            </a:lvl2pPr>
            <a:lvl3pPr lvl="2" marR="0" algn="ctr">
              <a:lnSpc>
                <a:spcPct val="100000"/>
              </a:lnSpc>
              <a:spcBef>
                <a:spcPts val="0"/>
              </a:spcBef>
              <a:spcAft>
                <a:spcPts val="0"/>
              </a:spcAft>
              <a:buSzPts val="3500"/>
              <a:buFont typeface="Arial"/>
              <a:buNone/>
              <a:defRPr sz="2200"/>
            </a:lvl3pPr>
            <a:lvl4pPr lvl="3" marR="0" algn="ctr">
              <a:lnSpc>
                <a:spcPct val="100000"/>
              </a:lnSpc>
              <a:spcBef>
                <a:spcPts val="0"/>
              </a:spcBef>
              <a:spcAft>
                <a:spcPts val="0"/>
              </a:spcAft>
              <a:buSzPts val="3500"/>
              <a:buFont typeface="Arial"/>
              <a:buNone/>
              <a:defRPr sz="2200"/>
            </a:lvl4pPr>
            <a:lvl5pPr lvl="4" marR="0" algn="ctr">
              <a:lnSpc>
                <a:spcPct val="100000"/>
              </a:lnSpc>
              <a:spcBef>
                <a:spcPts val="0"/>
              </a:spcBef>
              <a:spcAft>
                <a:spcPts val="0"/>
              </a:spcAft>
              <a:buSzPts val="3500"/>
              <a:buFont typeface="Arial"/>
              <a:buNone/>
              <a:defRPr sz="2200"/>
            </a:lvl5pPr>
            <a:lvl6pPr lvl="5" marR="0" algn="ctr">
              <a:lnSpc>
                <a:spcPct val="100000"/>
              </a:lnSpc>
              <a:spcBef>
                <a:spcPts val="0"/>
              </a:spcBef>
              <a:spcAft>
                <a:spcPts val="0"/>
              </a:spcAft>
              <a:buSzPts val="3500"/>
              <a:buFont typeface="Arial"/>
              <a:buNone/>
              <a:defRPr sz="2200"/>
            </a:lvl6pPr>
            <a:lvl7pPr lvl="6" marR="0" algn="ctr">
              <a:lnSpc>
                <a:spcPct val="100000"/>
              </a:lnSpc>
              <a:spcBef>
                <a:spcPts val="0"/>
              </a:spcBef>
              <a:spcAft>
                <a:spcPts val="0"/>
              </a:spcAft>
              <a:buSzPts val="3500"/>
              <a:buFont typeface="Arial"/>
              <a:buNone/>
              <a:defRPr sz="2200"/>
            </a:lvl7pPr>
            <a:lvl8pPr lvl="7" marR="0" algn="ctr">
              <a:lnSpc>
                <a:spcPct val="100000"/>
              </a:lnSpc>
              <a:spcBef>
                <a:spcPts val="0"/>
              </a:spcBef>
              <a:spcAft>
                <a:spcPts val="0"/>
              </a:spcAft>
              <a:buSzPts val="3500"/>
              <a:buFont typeface="Arial"/>
              <a:buNone/>
              <a:defRPr sz="2200"/>
            </a:lvl8pPr>
            <a:lvl9pPr lvl="8" marR="0" algn="ctr">
              <a:lnSpc>
                <a:spcPct val="100000"/>
              </a:lnSpc>
              <a:spcBef>
                <a:spcPts val="0"/>
              </a:spcBef>
              <a:spcAft>
                <a:spcPts val="0"/>
              </a:spcAft>
              <a:buSzPts val="3500"/>
              <a:buFont typeface="Arial"/>
              <a:buNone/>
              <a:defRPr sz="2200"/>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Subtitle 8">
  <p:cSld name="Title &amp; Subtitle">
    <p:spTree>
      <p:nvGrpSpPr>
        <p:cNvPr id="60" name="Shape 60"/>
        <p:cNvGrpSpPr/>
        <p:nvPr/>
      </p:nvGrpSpPr>
      <p:grpSpPr>
        <a:xfrm>
          <a:off x="0" y="0"/>
          <a:ext cx="0" cy="0"/>
          <a:chOff x="0" y="0"/>
          <a:chExt cx="0" cy="0"/>
        </a:xfrm>
      </p:grpSpPr>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Subtitle 3">
  <p:cSld name="TITLE_AND_BODY_5">
    <p:spTree>
      <p:nvGrpSpPr>
        <p:cNvPr id="61" name="Shape 61"/>
        <p:cNvGrpSpPr/>
        <p:nvPr/>
      </p:nvGrpSpPr>
      <p:grpSpPr>
        <a:xfrm>
          <a:off x="0" y="0"/>
          <a:ext cx="0" cy="0"/>
          <a:chOff x="0" y="0"/>
          <a:chExt cx="0" cy="0"/>
        </a:xfrm>
      </p:grpSpPr>
      <p:sp>
        <p:nvSpPr>
          <p:cNvPr id="62" name="Google Shape;62;p17"/>
          <p:cNvSpPr txBox="1"/>
          <p:nvPr>
            <p:ph type="title"/>
          </p:nvPr>
        </p:nvSpPr>
        <p:spPr>
          <a:xfrm>
            <a:off x="0" y="0"/>
            <a:ext cx="10012800" cy="1233000"/>
          </a:xfrm>
          <a:prstGeom prst="rect">
            <a:avLst/>
          </a:prstGeom>
          <a:noFill/>
          <a:ln>
            <a:noFill/>
          </a:ln>
        </p:spPr>
        <p:txBody>
          <a:bodyPr anchorCtr="0" anchor="ctr" bIns="113100" lIns="113100" spcFirstLastPara="1" rIns="113100" wrap="square" tIns="113100">
            <a:noAutofit/>
          </a:bodyPr>
          <a:lstStyle>
            <a:lvl1pPr lvl="0" algn="ctr">
              <a:lnSpc>
                <a:spcPct val="100000"/>
              </a:lnSpc>
              <a:spcBef>
                <a:spcPts val="0"/>
              </a:spcBef>
              <a:spcAft>
                <a:spcPts val="0"/>
              </a:spcAft>
              <a:buSzPts val="3500"/>
              <a:buNone/>
              <a:defRPr/>
            </a:lvl1pPr>
            <a:lvl2pPr lvl="1" algn="ctr">
              <a:lnSpc>
                <a:spcPct val="100000"/>
              </a:lnSpc>
              <a:spcBef>
                <a:spcPts val="0"/>
              </a:spcBef>
              <a:spcAft>
                <a:spcPts val="0"/>
              </a:spcAft>
              <a:buSzPts val="3500"/>
              <a:buNone/>
              <a:defRPr/>
            </a:lvl2pPr>
            <a:lvl3pPr lvl="2" algn="ctr">
              <a:lnSpc>
                <a:spcPct val="100000"/>
              </a:lnSpc>
              <a:spcBef>
                <a:spcPts val="0"/>
              </a:spcBef>
              <a:spcAft>
                <a:spcPts val="0"/>
              </a:spcAft>
              <a:buSzPts val="3500"/>
              <a:buNone/>
              <a:defRPr/>
            </a:lvl3pPr>
            <a:lvl4pPr lvl="3" algn="ctr">
              <a:lnSpc>
                <a:spcPct val="100000"/>
              </a:lnSpc>
              <a:spcBef>
                <a:spcPts val="0"/>
              </a:spcBef>
              <a:spcAft>
                <a:spcPts val="0"/>
              </a:spcAft>
              <a:buSzPts val="3500"/>
              <a:buNone/>
              <a:defRPr/>
            </a:lvl4pPr>
            <a:lvl5pPr lvl="4" algn="ctr">
              <a:lnSpc>
                <a:spcPct val="100000"/>
              </a:lnSpc>
              <a:spcBef>
                <a:spcPts val="0"/>
              </a:spcBef>
              <a:spcAft>
                <a:spcPts val="0"/>
              </a:spcAft>
              <a:buSzPts val="3500"/>
              <a:buNone/>
              <a:defRPr/>
            </a:lvl5pPr>
            <a:lvl6pPr lvl="5" algn="ctr">
              <a:lnSpc>
                <a:spcPct val="100000"/>
              </a:lnSpc>
              <a:spcBef>
                <a:spcPts val="0"/>
              </a:spcBef>
              <a:spcAft>
                <a:spcPts val="0"/>
              </a:spcAft>
              <a:buSzPts val="3500"/>
              <a:buNone/>
              <a:defRPr/>
            </a:lvl6pPr>
            <a:lvl7pPr lvl="6" algn="ctr">
              <a:lnSpc>
                <a:spcPct val="100000"/>
              </a:lnSpc>
              <a:spcBef>
                <a:spcPts val="0"/>
              </a:spcBef>
              <a:spcAft>
                <a:spcPts val="0"/>
              </a:spcAft>
              <a:buSzPts val="3500"/>
              <a:buNone/>
              <a:defRPr/>
            </a:lvl7pPr>
            <a:lvl8pPr lvl="7" algn="ctr">
              <a:lnSpc>
                <a:spcPct val="100000"/>
              </a:lnSpc>
              <a:spcBef>
                <a:spcPts val="0"/>
              </a:spcBef>
              <a:spcAft>
                <a:spcPts val="0"/>
              </a:spcAft>
              <a:buSzPts val="3500"/>
              <a:buNone/>
              <a:defRPr/>
            </a:lvl8pPr>
            <a:lvl9pPr lvl="8" algn="ctr">
              <a:lnSpc>
                <a:spcPct val="100000"/>
              </a:lnSpc>
              <a:spcBef>
                <a:spcPts val="0"/>
              </a:spcBef>
              <a:spcAft>
                <a:spcPts val="0"/>
              </a:spcAft>
              <a:buSzPts val="3500"/>
              <a:buNone/>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Subtitle 3 1">
  <p:cSld name="Title &amp; Subtitle 3">
    <p:spTree>
      <p:nvGrpSpPr>
        <p:cNvPr id="63" name="Shape 63"/>
        <p:cNvGrpSpPr/>
        <p:nvPr/>
      </p:nvGrpSpPr>
      <p:grpSpPr>
        <a:xfrm>
          <a:off x="0" y="0"/>
          <a:ext cx="0" cy="0"/>
          <a:chOff x="0" y="0"/>
          <a:chExt cx="0" cy="0"/>
        </a:xfrm>
      </p:grpSpPr>
      <p:sp>
        <p:nvSpPr>
          <p:cNvPr id="64" name="Google Shape;64;p18"/>
          <p:cNvSpPr txBox="1"/>
          <p:nvPr>
            <p:ph type="title"/>
          </p:nvPr>
        </p:nvSpPr>
        <p:spPr>
          <a:xfrm>
            <a:off x="0" y="0"/>
            <a:ext cx="10012800" cy="1233000"/>
          </a:xfrm>
          <a:prstGeom prst="rect">
            <a:avLst/>
          </a:prstGeom>
          <a:noFill/>
          <a:ln>
            <a:noFill/>
          </a:ln>
        </p:spPr>
        <p:txBody>
          <a:bodyPr anchorCtr="0" anchor="ctr" bIns="113100" lIns="113100" spcFirstLastPara="1" rIns="113100" wrap="square" tIns="113100">
            <a:noAutofit/>
          </a:bodyPr>
          <a:lstStyle>
            <a:lvl1pPr lvl="0" marR="0" algn="ctr">
              <a:lnSpc>
                <a:spcPct val="100000"/>
              </a:lnSpc>
              <a:spcBef>
                <a:spcPts val="0"/>
              </a:spcBef>
              <a:spcAft>
                <a:spcPts val="0"/>
              </a:spcAft>
              <a:buClr>
                <a:srgbClr val="434343"/>
              </a:buClr>
              <a:buSzPts val="3500"/>
              <a:buFont typeface="Open Sans"/>
              <a:buNone/>
              <a:defRPr b="1" i="0" sz="2500" u="none" cap="none" strike="noStrike">
                <a:solidFill>
                  <a:srgbClr val="434343"/>
                </a:solidFill>
                <a:latin typeface="Open Sans"/>
                <a:ea typeface="Open Sans"/>
                <a:cs typeface="Open Sans"/>
                <a:sym typeface="Open Sans"/>
              </a:defRPr>
            </a:lvl1pPr>
            <a:lvl2pPr lvl="1" algn="ctr">
              <a:lnSpc>
                <a:spcPct val="100000"/>
              </a:lnSpc>
              <a:spcBef>
                <a:spcPts val="0"/>
              </a:spcBef>
              <a:spcAft>
                <a:spcPts val="0"/>
              </a:spcAft>
              <a:buClr>
                <a:srgbClr val="434343"/>
              </a:buClr>
              <a:buSzPts val="3500"/>
              <a:buFont typeface="Open Sans"/>
              <a:buNone/>
              <a:defRPr b="1" sz="2500">
                <a:solidFill>
                  <a:srgbClr val="434343"/>
                </a:solidFill>
                <a:latin typeface="Open Sans"/>
                <a:ea typeface="Open Sans"/>
                <a:cs typeface="Open Sans"/>
                <a:sym typeface="Open Sans"/>
              </a:defRPr>
            </a:lvl2pPr>
            <a:lvl3pPr lvl="2" algn="ctr">
              <a:lnSpc>
                <a:spcPct val="100000"/>
              </a:lnSpc>
              <a:spcBef>
                <a:spcPts val="0"/>
              </a:spcBef>
              <a:spcAft>
                <a:spcPts val="0"/>
              </a:spcAft>
              <a:buClr>
                <a:srgbClr val="434343"/>
              </a:buClr>
              <a:buSzPts val="3500"/>
              <a:buFont typeface="Open Sans"/>
              <a:buNone/>
              <a:defRPr b="1" sz="2500">
                <a:solidFill>
                  <a:srgbClr val="434343"/>
                </a:solidFill>
                <a:latin typeface="Open Sans"/>
                <a:ea typeface="Open Sans"/>
                <a:cs typeface="Open Sans"/>
                <a:sym typeface="Open Sans"/>
              </a:defRPr>
            </a:lvl3pPr>
            <a:lvl4pPr lvl="3" algn="ctr">
              <a:lnSpc>
                <a:spcPct val="100000"/>
              </a:lnSpc>
              <a:spcBef>
                <a:spcPts val="0"/>
              </a:spcBef>
              <a:spcAft>
                <a:spcPts val="0"/>
              </a:spcAft>
              <a:buClr>
                <a:srgbClr val="434343"/>
              </a:buClr>
              <a:buSzPts val="3500"/>
              <a:buFont typeface="Open Sans"/>
              <a:buNone/>
              <a:defRPr b="1" sz="2500">
                <a:solidFill>
                  <a:srgbClr val="434343"/>
                </a:solidFill>
                <a:latin typeface="Open Sans"/>
                <a:ea typeface="Open Sans"/>
                <a:cs typeface="Open Sans"/>
                <a:sym typeface="Open Sans"/>
              </a:defRPr>
            </a:lvl4pPr>
            <a:lvl5pPr lvl="4" algn="ctr">
              <a:lnSpc>
                <a:spcPct val="100000"/>
              </a:lnSpc>
              <a:spcBef>
                <a:spcPts val="0"/>
              </a:spcBef>
              <a:spcAft>
                <a:spcPts val="0"/>
              </a:spcAft>
              <a:buClr>
                <a:srgbClr val="434343"/>
              </a:buClr>
              <a:buSzPts val="3500"/>
              <a:buFont typeface="Open Sans"/>
              <a:buNone/>
              <a:defRPr b="1" sz="2500">
                <a:solidFill>
                  <a:srgbClr val="434343"/>
                </a:solidFill>
                <a:latin typeface="Open Sans"/>
                <a:ea typeface="Open Sans"/>
                <a:cs typeface="Open Sans"/>
                <a:sym typeface="Open Sans"/>
              </a:defRPr>
            </a:lvl5pPr>
            <a:lvl6pPr lvl="5" algn="ctr">
              <a:lnSpc>
                <a:spcPct val="100000"/>
              </a:lnSpc>
              <a:spcBef>
                <a:spcPts val="0"/>
              </a:spcBef>
              <a:spcAft>
                <a:spcPts val="0"/>
              </a:spcAft>
              <a:buClr>
                <a:srgbClr val="434343"/>
              </a:buClr>
              <a:buSzPts val="3500"/>
              <a:buFont typeface="Open Sans"/>
              <a:buNone/>
              <a:defRPr b="1" sz="2500">
                <a:solidFill>
                  <a:srgbClr val="434343"/>
                </a:solidFill>
                <a:latin typeface="Open Sans"/>
                <a:ea typeface="Open Sans"/>
                <a:cs typeface="Open Sans"/>
                <a:sym typeface="Open Sans"/>
              </a:defRPr>
            </a:lvl6pPr>
            <a:lvl7pPr lvl="6" algn="ctr">
              <a:lnSpc>
                <a:spcPct val="100000"/>
              </a:lnSpc>
              <a:spcBef>
                <a:spcPts val="0"/>
              </a:spcBef>
              <a:spcAft>
                <a:spcPts val="0"/>
              </a:spcAft>
              <a:buClr>
                <a:srgbClr val="434343"/>
              </a:buClr>
              <a:buSzPts val="3500"/>
              <a:buFont typeface="Open Sans"/>
              <a:buNone/>
              <a:defRPr b="1" sz="2500">
                <a:solidFill>
                  <a:srgbClr val="434343"/>
                </a:solidFill>
                <a:latin typeface="Open Sans"/>
                <a:ea typeface="Open Sans"/>
                <a:cs typeface="Open Sans"/>
                <a:sym typeface="Open Sans"/>
              </a:defRPr>
            </a:lvl7pPr>
            <a:lvl8pPr lvl="7" algn="ctr">
              <a:lnSpc>
                <a:spcPct val="100000"/>
              </a:lnSpc>
              <a:spcBef>
                <a:spcPts val="0"/>
              </a:spcBef>
              <a:spcAft>
                <a:spcPts val="0"/>
              </a:spcAft>
              <a:buClr>
                <a:srgbClr val="434343"/>
              </a:buClr>
              <a:buSzPts val="3500"/>
              <a:buFont typeface="Open Sans"/>
              <a:buNone/>
              <a:defRPr b="1" sz="2500">
                <a:solidFill>
                  <a:srgbClr val="434343"/>
                </a:solidFill>
                <a:latin typeface="Open Sans"/>
                <a:ea typeface="Open Sans"/>
                <a:cs typeface="Open Sans"/>
                <a:sym typeface="Open Sans"/>
              </a:defRPr>
            </a:lvl8pPr>
            <a:lvl9pPr lvl="8" algn="ctr">
              <a:lnSpc>
                <a:spcPct val="100000"/>
              </a:lnSpc>
              <a:spcBef>
                <a:spcPts val="0"/>
              </a:spcBef>
              <a:spcAft>
                <a:spcPts val="0"/>
              </a:spcAft>
              <a:buClr>
                <a:srgbClr val="434343"/>
              </a:buClr>
              <a:buSzPts val="3500"/>
              <a:buFont typeface="Open Sans"/>
              <a:buNone/>
              <a:defRPr b="1" sz="2500">
                <a:solidFill>
                  <a:srgbClr val="434343"/>
                </a:solidFill>
                <a:latin typeface="Open Sans"/>
                <a:ea typeface="Open Sans"/>
                <a:cs typeface="Open Sans"/>
                <a:sym typeface="Open Sans"/>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69" name="Shape 69"/>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70" name="Shape 70"/>
        <p:cNvGrpSpPr/>
        <p:nvPr/>
      </p:nvGrpSpPr>
      <p:grpSpPr>
        <a:xfrm>
          <a:off x="0" y="0"/>
          <a:ext cx="0" cy="0"/>
          <a:chOff x="0" y="0"/>
          <a:chExt cx="0" cy="0"/>
        </a:xfrm>
      </p:grpSpPr>
      <p:sp>
        <p:nvSpPr>
          <p:cNvPr id="71" name="Google Shape;71;p21"/>
          <p:cNvSpPr txBox="1"/>
          <p:nvPr>
            <p:ph type="title"/>
          </p:nvPr>
        </p:nvSpPr>
        <p:spPr>
          <a:xfrm>
            <a:off x="342870" y="3250173"/>
            <a:ext cx="9372600" cy="1272000"/>
          </a:xfrm>
          <a:prstGeom prst="rect">
            <a:avLst/>
          </a:prstGeom>
          <a:noFill/>
          <a:ln>
            <a:noFill/>
          </a:ln>
        </p:spPr>
        <p:txBody>
          <a:bodyPr anchorCtr="0" anchor="ctr" bIns="113100" lIns="113100" spcFirstLastPara="1" rIns="113100" wrap="square" tIns="113100">
            <a:noAutofit/>
          </a:bodyPr>
          <a:lstStyle>
            <a:lvl1pPr lvl="0" algn="ctr">
              <a:lnSpc>
                <a:spcPct val="100000"/>
              </a:lnSpc>
              <a:spcBef>
                <a:spcPts val="0"/>
              </a:spcBef>
              <a:spcAft>
                <a:spcPts val="0"/>
              </a:spcAft>
              <a:buSzPts val="4500"/>
              <a:buNone/>
              <a:defRPr sz="4500"/>
            </a:lvl1pPr>
            <a:lvl2pPr lvl="1" algn="ctr">
              <a:lnSpc>
                <a:spcPct val="100000"/>
              </a:lnSpc>
              <a:spcBef>
                <a:spcPts val="0"/>
              </a:spcBef>
              <a:spcAft>
                <a:spcPts val="0"/>
              </a:spcAft>
              <a:buSzPts val="4500"/>
              <a:buNone/>
              <a:defRPr sz="4500"/>
            </a:lvl2pPr>
            <a:lvl3pPr lvl="2" algn="ctr">
              <a:lnSpc>
                <a:spcPct val="100000"/>
              </a:lnSpc>
              <a:spcBef>
                <a:spcPts val="0"/>
              </a:spcBef>
              <a:spcAft>
                <a:spcPts val="0"/>
              </a:spcAft>
              <a:buSzPts val="4500"/>
              <a:buNone/>
              <a:defRPr sz="4500"/>
            </a:lvl3pPr>
            <a:lvl4pPr lvl="3" algn="ctr">
              <a:lnSpc>
                <a:spcPct val="100000"/>
              </a:lnSpc>
              <a:spcBef>
                <a:spcPts val="0"/>
              </a:spcBef>
              <a:spcAft>
                <a:spcPts val="0"/>
              </a:spcAft>
              <a:buSzPts val="4500"/>
              <a:buNone/>
              <a:defRPr sz="4500"/>
            </a:lvl4pPr>
            <a:lvl5pPr lvl="4" algn="ctr">
              <a:lnSpc>
                <a:spcPct val="100000"/>
              </a:lnSpc>
              <a:spcBef>
                <a:spcPts val="0"/>
              </a:spcBef>
              <a:spcAft>
                <a:spcPts val="0"/>
              </a:spcAft>
              <a:buSzPts val="4500"/>
              <a:buNone/>
              <a:defRPr sz="4500"/>
            </a:lvl5pPr>
            <a:lvl6pPr lvl="5" algn="ctr">
              <a:lnSpc>
                <a:spcPct val="100000"/>
              </a:lnSpc>
              <a:spcBef>
                <a:spcPts val="0"/>
              </a:spcBef>
              <a:spcAft>
                <a:spcPts val="0"/>
              </a:spcAft>
              <a:buSzPts val="4500"/>
              <a:buNone/>
              <a:defRPr sz="4500"/>
            </a:lvl6pPr>
            <a:lvl7pPr lvl="6" algn="ctr">
              <a:lnSpc>
                <a:spcPct val="100000"/>
              </a:lnSpc>
              <a:spcBef>
                <a:spcPts val="0"/>
              </a:spcBef>
              <a:spcAft>
                <a:spcPts val="0"/>
              </a:spcAft>
              <a:buSzPts val="4500"/>
              <a:buNone/>
              <a:defRPr sz="4500"/>
            </a:lvl7pPr>
            <a:lvl8pPr lvl="7" algn="ctr">
              <a:lnSpc>
                <a:spcPct val="100000"/>
              </a:lnSpc>
              <a:spcBef>
                <a:spcPts val="0"/>
              </a:spcBef>
              <a:spcAft>
                <a:spcPts val="0"/>
              </a:spcAft>
              <a:buSzPts val="4500"/>
              <a:buNone/>
              <a:defRPr sz="4500"/>
            </a:lvl8pPr>
            <a:lvl9pPr lvl="8" algn="ctr">
              <a:lnSpc>
                <a:spcPct val="100000"/>
              </a:lnSpc>
              <a:spcBef>
                <a:spcPts val="0"/>
              </a:spcBef>
              <a:spcAft>
                <a:spcPts val="0"/>
              </a:spcAft>
              <a:buSzPts val="4500"/>
              <a:buNone/>
              <a:defRPr sz="4500"/>
            </a:lvl9pPr>
          </a:lstStyle>
          <a:p/>
        </p:txBody>
      </p:sp>
      <p:sp>
        <p:nvSpPr>
          <p:cNvPr id="72" name="Google Shape;72;p21"/>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42870" y="3250173"/>
            <a:ext cx="9372600" cy="1272000"/>
          </a:xfrm>
          <a:prstGeom prst="rect">
            <a:avLst/>
          </a:prstGeom>
          <a:noFill/>
          <a:ln>
            <a:noFill/>
          </a:ln>
        </p:spPr>
        <p:txBody>
          <a:bodyPr anchorCtr="0" anchor="ctr" bIns="113100" lIns="113100" spcFirstLastPara="1" rIns="113100" wrap="square" tIns="113100">
            <a:noAutofit/>
          </a:bodyPr>
          <a:lstStyle>
            <a:lvl1pPr lvl="0" algn="ctr">
              <a:lnSpc>
                <a:spcPct val="100000"/>
              </a:lnSpc>
              <a:spcBef>
                <a:spcPts val="0"/>
              </a:spcBef>
              <a:spcAft>
                <a:spcPts val="0"/>
              </a:spcAft>
              <a:buSzPts val="4500"/>
              <a:buNone/>
              <a:defRPr sz="4500"/>
            </a:lvl1pPr>
            <a:lvl2pPr lvl="1" algn="ctr">
              <a:lnSpc>
                <a:spcPct val="100000"/>
              </a:lnSpc>
              <a:spcBef>
                <a:spcPts val="0"/>
              </a:spcBef>
              <a:spcAft>
                <a:spcPts val="0"/>
              </a:spcAft>
              <a:buSzPts val="4500"/>
              <a:buNone/>
              <a:defRPr sz="4500"/>
            </a:lvl2pPr>
            <a:lvl3pPr lvl="2" algn="ctr">
              <a:lnSpc>
                <a:spcPct val="100000"/>
              </a:lnSpc>
              <a:spcBef>
                <a:spcPts val="0"/>
              </a:spcBef>
              <a:spcAft>
                <a:spcPts val="0"/>
              </a:spcAft>
              <a:buSzPts val="4500"/>
              <a:buNone/>
              <a:defRPr sz="4500"/>
            </a:lvl3pPr>
            <a:lvl4pPr lvl="3" algn="ctr">
              <a:lnSpc>
                <a:spcPct val="100000"/>
              </a:lnSpc>
              <a:spcBef>
                <a:spcPts val="0"/>
              </a:spcBef>
              <a:spcAft>
                <a:spcPts val="0"/>
              </a:spcAft>
              <a:buSzPts val="4500"/>
              <a:buNone/>
              <a:defRPr sz="4500"/>
            </a:lvl4pPr>
            <a:lvl5pPr lvl="4" algn="ctr">
              <a:lnSpc>
                <a:spcPct val="100000"/>
              </a:lnSpc>
              <a:spcBef>
                <a:spcPts val="0"/>
              </a:spcBef>
              <a:spcAft>
                <a:spcPts val="0"/>
              </a:spcAft>
              <a:buSzPts val="4500"/>
              <a:buNone/>
              <a:defRPr sz="4500"/>
            </a:lvl5pPr>
            <a:lvl6pPr lvl="5" algn="ctr">
              <a:lnSpc>
                <a:spcPct val="100000"/>
              </a:lnSpc>
              <a:spcBef>
                <a:spcPts val="0"/>
              </a:spcBef>
              <a:spcAft>
                <a:spcPts val="0"/>
              </a:spcAft>
              <a:buSzPts val="4500"/>
              <a:buNone/>
              <a:defRPr sz="4500"/>
            </a:lvl6pPr>
            <a:lvl7pPr lvl="6" algn="ctr">
              <a:lnSpc>
                <a:spcPct val="100000"/>
              </a:lnSpc>
              <a:spcBef>
                <a:spcPts val="0"/>
              </a:spcBef>
              <a:spcAft>
                <a:spcPts val="0"/>
              </a:spcAft>
              <a:buSzPts val="4500"/>
              <a:buNone/>
              <a:defRPr sz="4500"/>
            </a:lvl7pPr>
            <a:lvl8pPr lvl="7" algn="ctr">
              <a:lnSpc>
                <a:spcPct val="100000"/>
              </a:lnSpc>
              <a:spcBef>
                <a:spcPts val="0"/>
              </a:spcBef>
              <a:spcAft>
                <a:spcPts val="0"/>
              </a:spcAft>
              <a:buSzPts val="4500"/>
              <a:buNone/>
              <a:defRPr sz="4500"/>
            </a:lvl8pPr>
            <a:lvl9pPr lvl="8" algn="ctr">
              <a:lnSpc>
                <a:spcPct val="100000"/>
              </a:lnSpc>
              <a:spcBef>
                <a:spcPts val="0"/>
              </a:spcBef>
              <a:spcAft>
                <a:spcPts val="0"/>
              </a:spcAft>
              <a:buSzPts val="4500"/>
              <a:buNone/>
              <a:defRPr sz="4500"/>
            </a:lvl9pPr>
          </a:lstStyle>
          <a:p/>
        </p:txBody>
      </p:sp>
      <p:sp>
        <p:nvSpPr>
          <p:cNvPr id="15" name="Google Shape;15;p3"/>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73" name="Shape 73"/>
        <p:cNvGrpSpPr/>
        <p:nvPr/>
      </p:nvGrpSpPr>
      <p:grpSpPr>
        <a:xfrm>
          <a:off x="0" y="0"/>
          <a:ext cx="0" cy="0"/>
          <a:chOff x="0" y="0"/>
          <a:chExt cx="0" cy="0"/>
        </a:xfrm>
      </p:grpSpPr>
      <p:sp>
        <p:nvSpPr>
          <p:cNvPr id="74" name="Google Shape;74;p22"/>
          <p:cNvSpPr txBox="1"/>
          <p:nvPr>
            <p:ph type="title"/>
          </p:nvPr>
        </p:nvSpPr>
        <p:spPr>
          <a:xfrm>
            <a:off x="342870" y="672482"/>
            <a:ext cx="9372600" cy="865500"/>
          </a:xfrm>
          <a:prstGeom prst="rect">
            <a:avLst/>
          </a:prstGeom>
          <a:noFill/>
          <a:ln>
            <a:noFill/>
          </a:ln>
        </p:spPr>
        <p:txBody>
          <a:bodyPr anchorCtr="0" anchor="t" bIns="113100" lIns="113100" spcFirstLastPara="1" rIns="113100" wrap="square" tIns="113100">
            <a:noAutofit/>
          </a:bodyPr>
          <a:lstStyle>
            <a:lvl1pPr lvl="0" algn="l">
              <a:lnSpc>
                <a:spcPct val="100000"/>
              </a:lnSpc>
              <a:spcBef>
                <a:spcPts val="0"/>
              </a:spcBef>
              <a:spcAft>
                <a:spcPts val="0"/>
              </a:spcAft>
              <a:buSzPts val="3500"/>
              <a:buNone/>
              <a:defRPr/>
            </a:lvl1pPr>
            <a:lvl2pPr lvl="1" algn="l">
              <a:lnSpc>
                <a:spcPct val="100000"/>
              </a:lnSpc>
              <a:spcBef>
                <a:spcPts val="0"/>
              </a:spcBef>
              <a:spcAft>
                <a:spcPts val="0"/>
              </a:spcAft>
              <a:buSzPts val="3500"/>
              <a:buNone/>
              <a:defRPr/>
            </a:lvl2pPr>
            <a:lvl3pPr lvl="2" algn="l">
              <a:lnSpc>
                <a:spcPct val="100000"/>
              </a:lnSpc>
              <a:spcBef>
                <a:spcPts val="0"/>
              </a:spcBef>
              <a:spcAft>
                <a:spcPts val="0"/>
              </a:spcAft>
              <a:buSzPts val="3500"/>
              <a:buNone/>
              <a:defRPr/>
            </a:lvl3pPr>
            <a:lvl4pPr lvl="3" algn="l">
              <a:lnSpc>
                <a:spcPct val="100000"/>
              </a:lnSpc>
              <a:spcBef>
                <a:spcPts val="0"/>
              </a:spcBef>
              <a:spcAft>
                <a:spcPts val="0"/>
              </a:spcAft>
              <a:buSzPts val="3500"/>
              <a:buNone/>
              <a:defRPr/>
            </a:lvl4pPr>
            <a:lvl5pPr lvl="4" algn="l">
              <a:lnSpc>
                <a:spcPct val="100000"/>
              </a:lnSpc>
              <a:spcBef>
                <a:spcPts val="0"/>
              </a:spcBef>
              <a:spcAft>
                <a:spcPts val="0"/>
              </a:spcAft>
              <a:buSzPts val="3500"/>
              <a:buNone/>
              <a:defRPr/>
            </a:lvl5pPr>
            <a:lvl6pPr lvl="5" algn="l">
              <a:lnSpc>
                <a:spcPct val="100000"/>
              </a:lnSpc>
              <a:spcBef>
                <a:spcPts val="0"/>
              </a:spcBef>
              <a:spcAft>
                <a:spcPts val="0"/>
              </a:spcAft>
              <a:buSzPts val="3500"/>
              <a:buNone/>
              <a:defRPr/>
            </a:lvl6pPr>
            <a:lvl7pPr lvl="6" algn="l">
              <a:lnSpc>
                <a:spcPct val="100000"/>
              </a:lnSpc>
              <a:spcBef>
                <a:spcPts val="0"/>
              </a:spcBef>
              <a:spcAft>
                <a:spcPts val="0"/>
              </a:spcAft>
              <a:buSzPts val="3500"/>
              <a:buNone/>
              <a:defRPr/>
            </a:lvl7pPr>
            <a:lvl8pPr lvl="7" algn="l">
              <a:lnSpc>
                <a:spcPct val="100000"/>
              </a:lnSpc>
              <a:spcBef>
                <a:spcPts val="0"/>
              </a:spcBef>
              <a:spcAft>
                <a:spcPts val="0"/>
              </a:spcAft>
              <a:buSzPts val="3500"/>
              <a:buNone/>
              <a:defRPr/>
            </a:lvl8pPr>
            <a:lvl9pPr lvl="8" algn="l">
              <a:lnSpc>
                <a:spcPct val="100000"/>
              </a:lnSpc>
              <a:spcBef>
                <a:spcPts val="0"/>
              </a:spcBef>
              <a:spcAft>
                <a:spcPts val="0"/>
              </a:spcAft>
              <a:buSzPts val="3500"/>
              <a:buNone/>
              <a:defRPr/>
            </a:lvl9pPr>
          </a:lstStyle>
          <a:p/>
        </p:txBody>
      </p:sp>
      <p:sp>
        <p:nvSpPr>
          <p:cNvPr id="75" name="Google Shape;75;p22"/>
          <p:cNvSpPr txBox="1"/>
          <p:nvPr>
            <p:ph idx="1" type="body"/>
          </p:nvPr>
        </p:nvSpPr>
        <p:spPr>
          <a:xfrm>
            <a:off x="342870" y="1741518"/>
            <a:ext cx="9372600" cy="5162700"/>
          </a:xfrm>
          <a:prstGeom prst="rect">
            <a:avLst/>
          </a:prstGeom>
          <a:noFill/>
          <a:ln>
            <a:noFill/>
          </a:ln>
        </p:spPr>
        <p:txBody>
          <a:bodyPr anchorCtr="0" anchor="t" bIns="113100" lIns="113100" spcFirstLastPara="1" rIns="113100" wrap="square" tIns="113100">
            <a:noAutofit/>
          </a:bodyPr>
          <a:lstStyle>
            <a:lvl1pPr indent="-368300" lvl="0" marL="457200" algn="l">
              <a:lnSpc>
                <a:spcPct val="115000"/>
              </a:lnSpc>
              <a:spcBef>
                <a:spcPts val="0"/>
              </a:spcBef>
              <a:spcAft>
                <a:spcPts val="0"/>
              </a:spcAft>
              <a:buSzPts val="2200"/>
              <a:buChar char="●"/>
              <a:defRPr/>
            </a:lvl1pPr>
            <a:lvl2pPr indent="-336550" lvl="1" marL="914400" algn="l">
              <a:lnSpc>
                <a:spcPct val="115000"/>
              </a:lnSpc>
              <a:spcBef>
                <a:spcPts val="2000"/>
              </a:spcBef>
              <a:spcAft>
                <a:spcPts val="0"/>
              </a:spcAft>
              <a:buSzPts val="1700"/>
              <a:buChar char="○"/>
              <a:defRPr/>
            </a:lvl2pPr>
            <a:lvl3pPr indent="-336550" lvl="2" marL="1371600" algn="l">
              <a:lnSpc>
                <a:spcPct val="115000"/>
              </a:lnSpc>
              <a:spcBef>
                <a:spcPts val="2000"/>
              </a:spcBef>
              <a:spcAft>
                <a:spcPts val="0"/>
              </a:spcAft>
              <a:buSzPts val="1700"/>
              <a:buChar char="■"/>
              <a:defRPr/>
            </a:lvl3pPr>
            <a:lvl4pPr indent="-336550" lvl="3" marL="1828800" algn="l">
              <a:lnSpc>
                <a:spcPct val="115000"/>
              </a:lnSpc>
              <a:spcBef>
                <a:spcPts val="2000"/>
              </a:spcBef>
              <a:spcAft>
                <a:spcPts val="0"/>
              </a:spcAft>
              <a:buSzPts val="1700"/>
              <a:buChar char="●"/>
              <a:defRPr/>
            </a:lvl4pPr>
            <a:lvl5pPr indent="-336550" lvl="4" marL="2286000" algn="l">
              <a:lnSpc>
                <a:spcPct val="115000"/>
              </a:lnSpc>
              <a:spcBef>
                <a:spcPts val="2000"/>
              </a:spcBef>
              <a:spcAft>
                <a:spcPts val="0"/>
              </a:spcAft>
              <a:buSzPts val="1700"/>
              <a:buChar char="○"/>
              <a:defRPr/>
            </a:lvl5pPr>
            <a:lvl6pPr indent="-336550" lvl="5" marL="2743200" algn="l">
              <a:lnSpc>
                <a:spcPct val="115000"/>
              </a:lnSpc>
              <a:spcBef>
                <a:spcPts val="2000"/>
              </a:spcBef>
              <a:spcAft>
                <a:spcPts val="0"/>
              </a:spcAft>
              <a:buSzPts val="1700"/>
              <a:buChar char="■"/>
              <a:defRPr/>
            </a:lvl6pPr>
            <a:lvl7pPr indent="-336550" lvl="6" marL="3200400" algn="l">
              <a:lnSpc>
                <a:spcPct val="115000"/>
              </a:lnSpc>
              <a:spcBef>
                <a:spcPts val="2000"/>
              </a:spcBef>
              <a:spcAft>
                <a:spcPts val="0"/>
              </a:spcAft>
              <a:buSzPts val="1700"/>
              <a:buChar char="●"/>
              <a:defRPr/>
            </a:lvl7pPr>
            <a:lvl8pPr indent="-336550" lvl="7" marL="3657600" algn="l">
              <a:lnSpc>
                <a:spcPct val="115000"/>
              </a:lnSpc>
              <a:spcBef>
                <a:spcPts val="2000"/>
              </a:spcBef>
              <a:spcAft>
                <a:spcPts val="0"/>
              </a:spcAft>
              <a:buSzPts val="1700"/>
              <a:buChar char="○"/>
              <a:defRPr/>
            </a:lvl8pPr>
            <a:lvl9pPr indent="-336550" lvl="8" marL="4114800" algn="l">
              <a:lnSpc>
                <a:spcPct val="115000"/>
              </a:lnSpc>
              <a:spcBef>
                <a:spcPts val="2000"/>
              </a:spcBef>
              <a:spcAft>
                <a:spcPts val="2000"/>
              </a:spcAft>
              <a:buSzPts val="1700"/>
              <a:buChar char="■"/>
              <a:defRPr/>
            </a:lvl9pPr>
          </a:lstStyle>
          <a:p/>
        </p:txBody>
      </p:sp>
      <p:sp>
        <p:nvSpPr>
          <p:cNvPr id="76" name="Google Shape;76;p22"/>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77" name="Shape 77"/>
        <p:cNvGrpSpPr/>
        <p:nvPr/>
      </p:nvGrpSpPr>
      <p:grpSpPr>
        <a:xfrm>
          <a:off x="0" y="0"/>
          <a:ext cx="0" cy="0"/>
          <a:chOff x="0" y="0"/>
          <a:chExt cx="0" cy="0"/>
        </a:xfrm>
      </p:grpSpPr>
      <p:sp>
        <p:nvSpPr>
          <p:cNvPr id="78" name="Google Shape;78;p23"/>
          <p:cNvSpPr txBox="1"/>
          <p:nvPr>
            <p:ph type="title"/>
          </p:nvPr>
        </p:nvSpPr>
        <p:spPr>
          <a:xfrm>
            <a:off x="342870" y="672482"/>
            <a:ext cx="9372600" cy="865500"/>
          </a:xfrm>
          <a:prstGeom prst="rect">
            <a:avLst/>
          </a:prstGeom>
          <a:noFill/>
          <a:ln>
            <a:noFill/>
          </a:ln>
        </p:spPr>
        <p:txBody>
          <a:bodyPr anchorCtr="0" anchor="t" bIns="113100" lIns="113100" spcFirstLastPara="1" rIns="113100" wrap="square" tIns="113100">
            <a:noAutofit/>
          </a:bodyPr>
          <a:lstStyle>
            <a:lvl1pPr lvl="0" algn="l">
              <a:lnSpc>
                <a:spcPct val="100000"/>
              </a:lnSpc>
              <a:spcBef>
                <a:spcPts val="0"/>
              </a:spcBef>
              <a:spcAft>
                <a:spcPts val="0"/>
              </a:spcAft>
              <a:buSzPts val="3500"/>
              <a:buNone/>
              <a:defRPr/>
            </a:lvl1pPr>
            <a:lvl2pPr lvl="1" algn="l">
              <a:lnSpc>
                <a:spcPct val="100000"/>
              </a:lnSpc>
              <a:spcBef>
                <a:spcPts val="0"/>
              </a:spcBef>
              <a:spcAft>
                <a:spcPts val="0"/>
              </a:spcAft>
              <a:buSzPts val="3500"/>
              <a:buNone/>
              <a:defRPr/>
            </a:lvl2pPr>
            <a:lvl3pPr lvl="2" algn="l">
              <a:lnSpc>
                <a:spcPct val="100000"/>
              </a:lnSpc>
              <a:spcBef>
                <a:spcPts val="0"/>
              </a:spcBef>
              <a:spcAft>
                <a:spcPts val="0"/>
              </a:spcAft>
              <a:buSzPts val="3500"/>
              <a:buNone/>
              <a:defRPr/>
            </a:lvl3pPr>
            <a:lvl4pPr lvl="3" algn="l">
              <a:lnSpc>
                <a:spcPct val="100000"/>
              </a:lnSpc>
              <a:spcBef>
                <a:spcPts val="0"/>
              </a:spcBef>
              <a:spcAft>
                <a:spcPts val="0"/>
              </a:spcAft>
              <a:buSzPts val="3500"/>
              <a:buNone/>
              <a:defRPr/>
            </a:lvl4pPr>
            <a:lvl5pPr lvl="4" algn="l">
              <a:lnSpc>
                <a:spcPct val="100000"/>
              </a:lnSpc>
              <a:spcBef>
                <a:spcPts val="0"/>
              </a:spcBef>
              <a:spcAft>
                <a:spcPts val="0"/>
              </a:spcAft>
              <a:buSzPts val="3500"/>
              <a:buNone/>
              <a:defRPr/>
            </a:lvl5pPr>
            <a:lvl6pPr lvl="5" algn="l">
              <a:lnSpc>
                <a:spcPct val="100000"/>
              </a:lnSpc>
              <a:spcBef>
                <a:spcPts val="0"/>
              </a:spcBef>
              <a:spcAft>
                <a:spcPts val="0"/>
              </a:spcAft>
              <a:buSzPts val="3500"/>
              <a:buNone/>
              <a:defRPr/>
            </a:lvl6pPr>
            <a:lvl7pPr lvl="6" algn="l">
              <a:lnSpc>
                <a:spcPct val="100000"/>
              </a:lnSpc>
              <a:spcBef>
                <a:spcPts val="0"/>
              </a:spcBef>
              <a:spcAft>
                <a:spcPts val="0"/>
              </a:spcAft>
              <a:buSzPts val="3500"/>
              <a:buNone/>
              <a:defRPr/>
            </a:lvl7pPr>
            <a:lvl8pPr lvl="7" algn="l">
              <a:lnSpc>
                <a:spcPct val="100000"/>
              </a:lnSpc>
              <a:spcBef>
                <a:spcPts val="0"/>
              </a:spcBef>
              <a:spcAft>
                <a:spcPts val="0"/>
              </a:spcAft>
              <a:buSzPts val="3500"/>
              <a:buNone/>
              <a:defRPr/>
            </a:lvl8pPr>
            <a:lvl9pPr lvl="8" algn="l">
              <a:lnSpc>
                <a:spcPct val="100000"/>
              </a:lnSpc>
              <a:spcBef>
                <a:spcPts val="0"/>
              </a:spcBef>
              <a:spcAft>
                <a:spcPts val="0"/>
              </a:spcAft>
              <a:buSzPts val="3500"/>
              <a:buNone/>
              <a:defRPr/>
            </a:lvl9pPr>
          </a:lstStyle>
          <a:p/>
        </p:txBody>
      </p:sp>
      <p:sp>
        <p:nvSpPr>
          <p:cNvPr id="79" name="Google Shape;79;p23"/>
          <p:cNvSpPr txBox="1"/>
          <p:nvPr>
            <p:ph idx="1" type="body"/>
          </p:nvPr>
        </p:nvSpPr>
        <p:spPr>
          <a:xfrm>
            <a:off x="342870" y="1741518"/>
            <a:ext cx="4399800" cy="5162700"/>
          </a:xfrm>
          <a:prstGeom prst="rect">
            <a:avLst/>
          </a:prstGeom>
          <a:noFill/>
          <a:ln>
            <a:noFill/>
          </a:ln>
        </p:spPr>
        <p:txBody>
          <a:bodyPr anchorCtr="0" anchor="t" bIns="113100" lIns="113100" spcFirstLastPara="1" rIns="113100" wrap="square" tIns="113100">
            <a:noAutofit/>
          </a:bodyPr>
          <a:lstStyle>
            <a:lvl1pPr indent="-336550" lvl="0" marL="457200" algn="l">
              <a:lnSpc>
                <a:spcPct val="115000"/>
              </a:lnSpc>
              <a:spcBef>
                <a:spcPts val="0"/>
              </a:spcBef>
              <a:spcAft>
                <a:spcPts val="0"/>
              </a:spcAft>
              <a:buSzPts val="1700"/>
              <a:buChar char="●"/>
              <a:defRPr sz="1700"/>
            </a:lvl1pPr>
            <a:lvl2pPr indent="-323850" lvl="1" marL="914400" algn="l">
              <a:lnSpc>
                <a:spcPct val="115000"/>
              </a:lnSpc>
              <a:spcBef>
                <a:spcPts val="2000"/>
              </a:spcBef>
              <a:spcAft>
                <a:spcPts val="0"/>
              </a:spcAft>
              <a:buSzPts val="1500"/>
              <a:buChar char="○"/>
              <a:defRPr sz="1500"/>
            </a:lvl2pPr>
            <a:lvl3pPr indent="-323850" lvl="2" marL="1371600" algn="l">
              <a:lnSpc>
                <a:spcPct val="115000"/>
              </a:lnSpc>
              <a:spcBef>
                <a:spcPts val="2000"/>
              </a:spcBef>
              <a:spcAft>
                <a:spcPts val="0"/>
              </a:spcAft>
              <a:buSzPts val="1500"/>
              <a:buChar char="■"/>
              <a:defRPr sz="1500"/>
            </a:lvl3pPr>
            <a:lvl4pPr indent="-323850" lvl="3" marL="1828800" algn="l">
              <a:lnSpc>
                <a:spcPct val="115000"/>
              </a:lnSpc>
              <a:spcBef>
                <a:spcPts val="2000"/>
              </a:spcBef>
              <a:spcAft>
                <a:spcPts val="0"/>
              </a:spcAft>
              <a:buSzPts val="1500"/>
              <a:buChar char="●"/>
              <a:defRPr sz="1500"/>
            </a:lvl4pPr>
            <a:lvl5pPr indent="-323850" lvl="4" marL="2286000" algn="l">
              <a:lnSpc>
                <a:spcPct val="115000"/>
              </a:lnSpc>
              <a:spcBef>
                <a:spcPts val="2000"/>
              </a:spcBef>
              <a:spcAft>
                <a:spcPts val="0"/>
              </a:spcAft>
              <a:buSzPts val="1500"/>
              <a:buChar char="○"/>
              <a:defRPr sz="1500"/>
            </a:lvl5pPr>
            <a:lvl6pPr indent="-323850" lvl="5" marL="2743200" algn="l">
              <a:lnSpc>
                <a:spcPct val="115000"/>
              </a:lnSpc>
              <a:spcBef>
                <a:spcPts val="2000"/>
              </a:spcBef>
              <a:spcAft>
                <a:spcPts val="0"/>
              </a:spcAft>
              <a:buSzPts val="1500"/>
              <a:buChar char="■"/>
              <a:defRPr sz="1500"/>
            </a:lvl6pPr>
            <a:lvl7pPr indent="-323850" lvl="6" marL="3200400" algn="l">
              <a:lnSpc>
                <a:spcPct val="115000"/>
              </a:lnSpc>
              <a:spcBef>
                <a:spcPts val="2000"/>
              </a:spcBef>
              <a:spcAft>
                <a:spcPts val="0"/>
              </a:spcAft>
              <a:buSzPts val="1500"/>
              <a:buChar char="●"/>
              <a:defRPr sz="1500"/>
            </a:lvl7pPr>
            <a:lvl8pPr indent="-323850" lvl="7" marL="3657600" algn="l">
              <a:lnSpc>
                <a:spcPct val="115000"/>
              </a:lnSpc>
              <a:spcBef>
                <a:spcPts val="2000"/>
              </a:spcBef>
              <a:spcAft>
                <a:spcPts val="0"/>
              </a:spcAft>
              <a:buSzPts val="1500"/>
              <a:buChar char="○"/>
              <a:defRPr sz="1500"/>
            </a:lvl8pPr>
            <a:lvl9pPr indent="-323850" lvl="8" marL="4114800" algn="l">
              <a:lnSpc>
                <a:spcPct val="115000"/>
              </a:lnSpc>
              <a:spcBef>
                <a:spcPts val="2000"/>
              </a:spcBef>
              <a:spcAft>
                <a:spcPts val="2000"/>
              </a:spcAft>
              <a:buSzPts val="1500"/>
              <a:buChar char="■"/>
              <a:defRPr sz="1500"/>
            </a:lvl9pPr>
          </a:lstStyle>
          <a:p/>
        </p:txBody>
      </p:sp>
      <p:sp>
        <p:nvSpPr>
          <p:cNvPr id="80" name="Google Shape;80;p23"/>
          <p:cNvSpPr txBox="1"/>
          <p:nvPr>
            <p:ph idx="2" type="body"/>
          </p:nvPr>
        </p:nvSpPr>
        <p:spPr>
          <a:xfrm>
            <a:off x="5315640" y="1741518"/>
            <a:ext cx="4399800" cy="5162700"/>
          </a:xfrm>
          <a:prstGeom prst="rect">
            <a:avLst/>
          </a:prstGeom>
          <a:noFill/>
          <a:ln>
            <a:noFill/>
          </a:ln>
        </p:spPr>
        <p:txBody>
          <a:bodyPr anchorCtr="0" anchor="t" bIns="113100" lIns="113100" spcFirstLastPara="1" rIns="113100" wrap="square" tIns="113100">
            <a:noAutofit/>
          </a:bodyPr>
          <a:lstStyle>
            <a:lvl1pPr indent="-336550" lvl="0" marL="457200" algn="l">
              <a:lnSpc>
                <a:spcPct val="115000"/>
              </a:lnSpc>
              <a:spcBef>
                <a:spcPts val="0"/>
              </a:spcBef>
              <a:spcAft>
                <a:spcPts val="0"/>
              </a:spcAft>
              <a:buSzPts val="1700"/>
              <a:buChar char="●"/>
              <a:defRPr sz="1700"/>
            </a:lvl1pPr>
            <a:lvl2pPr indent="-323850" lvl="1" marL="914400" algn="l">
              <a:lnSpc>
                <a:spcPct val="115000"/>
              </a:lnSpc>
              <a:spcBef>
                <a:spcPts val="2000"/>
              </a:spcBef>
              <a:spcAft>
                <a:spcPts val="0"/>
              </a:spcAft>
              <a:buSzPts val="1500"/>
              <a:buChar char="○"/>
              <a:defRPr sz="1500"/>
            </a:lvl2pPr>
            <a:lvl3pPr indent="-323850" lvl="2" marL="1371600" algn="l">
              <a:lnSpc>
                <a:spcPct val="115000"/>
              </a:lnSpc>
              <a:spcBef>
                <a:spcPts val="2000"/>
              </a:spcBef>
              <a:spcAft>
                <a:spcPts val="0"/>
              </a:spcAft>
              <a:buSzPts val="1500"/>
              <a:buChar char="■"/>
              <a:defRPr sz="1500"/>
            </a:lvl3pPr>
            <a:lvl4pPr indent="-323850" lvl="3" marL="1828800" algn="l">
              <a:lnSpc>
                <a:spcPct val="115000"/>
              </a:lnSpc>
              <a:spcBef>
                <a:spcPts val="2000"/>
              </a:spcBef>
              <a:spcAft>
                <a:spcPts val="0"/>
              </a:spcAft>
              <a:buSzPts val="1500"/>
              <a:buChar char="●"/>
              <a:defRPr sz="1500"/>
            </a:lvl4pPr>
            <a:lvl5pPr indent="-323850" lvl="4" marL="2286000" algn="l">
              <a:lnSpc>
                <a:spcPct val="115000"/>
              </a:lnSpc>
              <a:spcBef>
                <a:spcPts val="2000"/>
              </a:spcBef>
              <a:spcAft>
                <a:spcPts val="0"/>
              </a:spcAft>
              <a:buSzPts val="1500"/>
              <a:buChar char="○"/>
              <a:defRPr sz="1500"/>
            </a:lvl5pPr>
            <a:lvl6pPr indent="-323850" lvl="5" marL="2743200" algn="l">
              <a:lnSpc>
                <a:spcPct val="115000"/>
              </a:lnSpc>
              <a:spcBef>
                <a:spcPts val="2000"/>
              </a:spcBef>
              <a:spcAft>
                <a:spcPts val="0"/>
              </a:spcAft>
              <a:buSzPts val="1500"/>
              <a:buChar char="■"/>
              <a:defRPr sz="1500"/>
            </a:lvl6pPr>
            <a:lvl7pPr indent="-323850" lvl="6" marL="3200400" algn="l">
              <a:lnSpc>
                <a:spcPct val="115000"/>
              </a:lnSpc>
              <a:spcBef>
                <a:spcPts val="2000"/>
              </a:spcBef>
              <a:spcAft>
                <a:spcPts val="0"/>
              </a:spcAft>
              <a:buSzPts val="1500"/>
              <a:buChar char="●"/>
              <a:defRPr sz="1500"/>
            </a:lvl7pPr>
            <a:lvl8pPr indent="-323850" lvl="7" marL="3657600" algn="l">
              <a:lnSpc>
                <a:spcPct val="115000"/>
              </a:lnSpc>
              <a:spcBef>
                <a:spcPts val="2000"/>
              </a:spcBef>
              <a:spcAft>
                <a:spcPts val="0"/>
              </a:spcAft>
              <a:buSzPts val="1500"/>
              <a:buChar char="○"/>
              <a:defRPr sz="1500"/>
            </a:lvl8pPr>
            <a:lvl9pPr indent="-323850" lvl="8" marL="4114800" algn="l">
              <a:lnSpc>
                <a:spcPct val="115000"/>
              </a:lnSpc>
              <a:spcBef>
                <a:spcPts val="2000"/>
              </a:spcBef>
              <a:spcAft>
                <a:spcPts val="2000"/>
              </a:spcAft>
              <a:buSzPts val="1500"/>
              <a:buChar char="■"/>
              <a:defRPr sz="1500"/>
            </a:lvl9pPr>
          </a:lstStyle>
          <a:p/>
        </p:txBody>
      </p:sp>
      <p:sp>
        <p:nvSpPr>
          <p:cNvPr id="81" name="Google Shape;81;p23"/>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82" name="Shape 82"/>
        <p:cNvGrpSpPr/>
        <p:nvPr/>
      </p:nvGrpSpPr>
      <p:grpSpPr>
        <a:xfrm>
          <a:off x="0" y="0"/>
          <a:ext cx="0" cy="0"/>
          <a:chOff x="0" y="0"/>
          <a:chExt cx="0" cy="0"/>
        </a:xfrm>
      </p:grpSpPr>
      <p:sp>
        <p:nvSpPr>
          <p:cNvPr id="83" name="Google Shape;83;p24"/>
          <p:cNvSpPr txBox="1"/>
          <p:nvPr>
            <p:ph type="title"/>
          </p:nvPr>
        </p:nvSpPr>
        <p:spPr>
          <a:xfrm>
            <a:off x="342870" y="672482"/>
            <a:ext cx="9372600" cy="865500"/>
          </a:xfrm>
          <a:prstGeom prst="rect">
            <a:avLst/>
          </a:prstGeom>
          <a:noFill/>
          <a:ln>
            <a:noFill/>
          </a:ln>
        </p:spPr>
        <p:txBody>
          <a:bodyPr anchorCtr="0" anchor="t" bIns="113100" lIns="113100" spcFirstLastPara="1" rIns="113100" wrap="square" tIns="113100">
            <a:noAutofit/>
          </a:bodyPr>
          <a:lstStyle>
            <a:lvl1pPr lvl="0" algn="l">
              <a:lnSpc>
                <a:spcPct val="100000"/>
              </a:lnSpc>
              <a:spcBef>
                <a:spcPts val="0"/>
              </a:spcBef>
              <a:spcAft>
                <a:spcPts val="0"/>
              </a:spcAft>
              <a:buSzPts val="3500"/>
              <a:buNone/>
              <a:defRPr/>
            </a:lvl1pPr>
            <a:lvl2pPr lvl="1" algn="l">
              <a:lnSpc>
                <a:spcPct val="100000"/>
              </a:lnSpc>
              <a:spcBef>
                <a:spcPts val="0"/>
              </a:spcBef>
              <a:spcAft>
                <a:spcPts val="0"/>
              </a:spcAft>
              <a:buSzPts val="3500"/>
              <a:buNone/>
              <a:defRPr/>
            </a:lvl2pPr>
            <a:lvl3pPr lvl="2" algn="l">
              <a:lnSpc>
                <a:spcPct val="100000"/>
              </a:lnSpc>
              <a:spcBef>
                <a:spcPts val="0"/>
              </a:spcBef>
              <a:spcAft>
                <a:spcPts val="0"/>
              </a:spcAft>
              <a:buSzPts val="3500"/>
              <a:buNone/>
              <a:defRPr/>
            </a:lvl3pPr>
            <a:lvl4pPr lvl="3" algn="l">
              <a:lnSpc>
                <a:spcPct val="100000"/>
              </a:lnSpc>
              <a:spcBef>
                <a:spcPts val="0"/>
              </a:spcBef>
              <a:spcAft>
                <a:spcPts val="0"/>
              </a:spcAft>
              <a:buSzPts val="3500"/>
              <a:buNone/>
              <a:defRPr/>
            </a:lvl4pPr>
            <a:lvl5pPr lvl="4" algn="l">
              <a:lnSpc>
                <a:spcPct val="100000"/>
              </a:lnSpc>
              <a:spcBef>
                <a:spcPts val="0"/>
              </a:spcBef>
              <a:spcAft>
                <a:spcPts val="0"/>
              </a:spcAft>
              <a:buSzPts val="3500"/>
              <a:buNone/>
              <a:defRPr/>
            </a:lvl5pPr>
            <a:lvl6pPr lvl="5" algn="l">
              <a:lnSpc>
                <a:spcPct val="100000"/>
              </a:lnSpc>
              <a:spcBef>
                <a:spcPts val="0"/>
              </a:spcBef>
              <a:spcAft>
                <a:spcPts val="0"/>
              </a:spcAft>
              <a:buSzPts val="3500"/>
              <a:buNone/>
              <a:defRPr/>
            </a:lvl6pPr>
            <a:lvl7pPr lvl="6" algn="l">
              <a:lnSpc>
                <a:spcPct val="100000"/>
              </a:lnSpc>
              <a:spcBef>
                <a:spcPts val="0"/>
              </a:spcBef>
              <a:spcAft>
                <a:spcPts val="0"/>
              </a:spcAft>
              <a:buSzPts val="3500"/>
              <a:buNone/>
              <a:defRPr/>
            </a:lvl7pPr>
            <a:lvl8pPr lvl="7" algn="l">
              <a:lnSpc>
                <a:spcPct val="100000"/>
              </a:lnSpc>
              <a:spcBef>
                <a:spcPts val="0"/>
              </a:spcBef>
              <a:spcAft>
                <a:spcPts val="0"/>
              </a:spcAft>
              <a:buSzPts val="3500"/>
              <a:buNone/>
              <a:defRPr/>
            </a:lvl8pPr>
            <a:lvl9pPr lvl="8" algn="l">
              <a:lnSpc>
                <a:spcPct val="100000"/>
              </a:lnSpc>
              <a:spcBef>
                <a:spcPts val="0"/>
              </a:spcBef>
              <a:spcAft>
                <a:spcPts val="0"/>
              </a:spcAft>
              <a:buSzPts val="3500"/>
              <a:buNone/>
              <a:defRPr/>
            </a:lvl9pPr>
          </a:lstStyle>
          <a:p/>
        </p:txBody>
      </p:sp>
      <p:sp>
        <p:nvSpPr>
          <p:cNvPr id="84" name="Google Shape;84;p24"/>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85" name="Shape 85"/>
        <p:cNvGrpSpPr/>
        <p:nvPr/>
      </p:nvGrpSpPr>
      <p:grpSpPr>
        <a:xfrm>
          <a:off x="0" y="0"/>
          <a:ext cx="0" cy="0"/>
          <a:chOff x="0" y="0"/>
          <a:chExt cx="0" cy="0"/>
        </a:xfrm>
      </p:grpSpPr>
      <p:sp>
        <p:nvSpPr>
          <p:cNvPr id="86" name="Google Shape;86;p25"/>
          <p:cNvSpPr txBox="1"/>
          <p:nvPr>
            <p:ph type="title"/>
          </p:nvPr>
        </p:nvSpPr>
        <p:spPr>
          <a:xfrm>
            <a:off x="342870" y="839573"/>
            <a:ext cx="3088800" cy="1141800"/>
          </a:xfrm>
          <a:prstGeom prst="rect">
            <a:avLst/>
          </a:prstGeom>
          <a:noFill/>
          <a:ln>
            <a:noFill/>
          </a:ln>
        </p:spPr>
        <p:txBody>
          <a:bodyPr anchorCtr="0" anchor="b" bIns="113100" lIns="113100" spcFirstLastPara="1" rIns="113100" wrap="square" tIns="113100">
            <a:noAutofit/>
          </a:bodyPr>
          <a:lstStyle>
            <a:lvl1pPr lvl="0" algn="l">
              <a:lnSpc>
                <a:spcPct val="100000"/>
              </a:lnSpc>
              <a:spcBef>
                <a:spcPts val="0"/>
              </a:spcBef>
              <a:spcAft>
                <a:spcPts val="0"/>
              </a:spcAft>
              <a:buSzPts val="3000"/>
              <a:buNone/>
              <a:defRPr sz="3000"/>
            </a:lvl1pPr>
            <a:lvl2pPr lvl="1" algn="l">
              <a:lnSpc>
                <a:spcPct val="100000"/>
              </a:lnSpc>
              <a:spcBef>
                <a:spcPts val="0"/>
              </a:spcBef>
              <a:spcAft>
                <a:spcPts val="0"/>
              </a:spcAft>
              <a:buSzPts val="3000"/>
              <a:buNone/>
              <a:defRPr sz="3000"/>
            </a:lvl2pPr>
            <a:lvl3pPr lvl="2" algn="l">
              <a:lnSpc>
                <a:spcPct val="100000"/>
              </a:lnSpc>
              <a:spcBef>
                <a:spcPts val="0"/>
              </a:spcBef>
              <a:spcAft>
                <a:spcPts val="0"/>
              </a:spcAft>
              <a:buSzPts val="3000"/>
              <a:buNone/>
              <a:defRPr sz="3000"/>
            </a:lvl3pPr>
            <a:lvl4pPr lvl="3" algn="l">
              <a:lnSpc>
                <a:spcPct val="100000"/>
              </a:lnSpc>
              <a:spcBef>
                <a:spcPts val="0"/>
              </a:spcBef>
              <a:spcAft>
                <a:spcPts val="0"/>
              </a:spcAft>
              <a:buSzPts val="3000"/>
              <a:buNone/>
              <a:defRPr sz="3000"/>
            </a:lvl4pPr>
            <a:lvl5pPr lvl="4" algn="l">
              <a:lnSpc>
                <a:spcPct val="100000"/>
              </a:lnSpc>
              <a:spcBef>
                <a:spcPts val="0"/>
              </a:spcBef>
              <a:spcAft>
                <a:spcPts val="0"/>
              </a:spcAft>
              <a:buSzPts val="3000"/>
              <a:buNone/>
              <a:defRPr sz="3000"/>
            </a:lvl5pPr>
            <a:lvl6pPr lvl="5" algn="l">
              <a:lnSpc>
                <a:spcPct val="100000"/>
              </a:lnSpc>
              <a:spcBef>
                <a:spcPts val="0"/>
              </a:spcBef>
              <a:spcAft>
                <a:spcPts val="0"/>
              </a:spcAft>
              <a:buSzPts val="3000"/>
              <a:buNone/>
              <a:defRPr sz="3000"/>
            </a:lvl6pPr>
            <a:lvl7pPr lvl="6" algn="l">
              <a:lnSpc>
                <a:spcPct val="100000"/>
              </a:lnSpc>
              <a:spcBef>
                <a:spcPts val="0"/>
              </a:spcBef>
              <a:spcAft>
                <a:spcPts val="0"/>
              </a:spcAft>
              <a:buSzPts val="3000"/>
              <a:buNone/>
              <a:defRPr sz="3000"/>
            </a:lvl7pPr>
            <a:lvl8pPr lvl="7" algn="l">
              <a:lnSpc>
                <a:spcPct val="100000"/>
              </a:lnSpc>
              <a:spcBef>
                <a:spcPts val="0"/>
              </a:spcBef>
              <a:spcAft>
                <a:spcPts val="0"/>
              </a:spcAft>
              <a:buSzPts val="3000"/>
              <a:buNone/>
              <a:defRPr sz="3000"/>
            </a:lvl8pPr>
            <a:lvl9pPr lvl="8" algn="l">
              <a:lnSpc>
                <a:spcPct val="100000"/>
              </a:lnSpc>
              <a:spcBef>
                <a:spcPts val="0"/>
              </a:spcBef>
              <a:spcAft>
                <a:spcPts val="0"/>
              </a:spcAft>
              <a:buSzPts val="3000"/>
              <a:buNone/>
              <a:defRPr sz="3000"/>
            </a:lvl9pPr>
          </a:lstStyle>
          <a:p/>
        </p:txBody>
      </p:sp>
      <p:sp>
        <p:nvSpPr>
          <p:cNvPr id="87" name="Google Shape;87;p25"/>
          <p:cNvSpPr txBox="1"/>
          <p:nvPr>
            <p:ph idx="1" type="body"/>
          </p:nvPr>
        </p:nvSpPr>
        <p:spPr>
          <a:xfrm>
            <a:off x="342870" y="2099840"/>
            <a:ext cx="3088800" cy="4804500"/>
          </a:xfrm>
          <a:prstGeom prst="rect">
            <a:avLst/>
          </a:prstGeom>
          <a:noFill/>
          <a:ln>
            <a:noFill/>
          </a:ln>
        </p:spPr>
        <p:txBody>
          <a:bodyPr anchorCtr="0" anchor="t" bIns="113100" lIns="113100" spcFirstLastPara="1" rIns="113100" wrap="square" tIns="113100">
            <a:noAutofit/>
          </a:bodyPr>
          <a:lstStyle>
            <a:lvl1pPr indent="-323850" lvl="0" marL="457200" algn="l">
              <a:lnSpc>
                <a:spcPct val="115000"/>
              </a:lnSpc>
              <a:spcBef>
                <a:spcPts val="0"/>
              </a:spcBef>
              <a:spcAft>
                <a:spcPts val="0"/>
              </a:spcAft>
              <a:buSzPts val="1500"/>
              <a:buChar char="●"/>
              <a:defRPr sz="1500"/>
            </a:lvl1pPr>
            <a:lvl2pPr indent="-323850" lvl="1" marL="914400" algn="l">
              <a:lnSpc>
                <a:spcPct val="115000"/>
              </a:lnSpc>
              <a:spcBef>
                <a:spcPts val="2000"/>
              </a:spcBef>
              <a:spcAft>
                <a:spcPts val="0"/>
              </a:spcAft>
              <a:buSzPts val="1500"/>
              <a:buChar char="○"/>
              <a:defRPr sz="1500"/>
            </a:lvl2pPr>
            <a:lvl3pPr indent="-323850" lvl="2" marL="1371600" algn="l">
              <a:lnSpc>
                <a:spcPct val="115000"/>
              </a:lnSpc>
              <a:spcBef>
                <a:spcPts val="2000"/>
              </a:spcBef>
              <a:spcAft>
                <a:spcPts val="0"/>
              </a:spcAft>
              <a:buSzPts val="1500"/>
              <a:buChar char="■"/>
              <a:defRPr sz="1500"/>
            </a:lvl3pPr>
            <a:lvl4pPr indent="-323850" lvl="3" marL="1828800" algn="l">
              <a:lnSpc>
                <a:spcPct val="115000"/>
              </a:lnSpc>
              <a:spcBef>
                <a:spcPts val="2000"/>
              </a:spcBef>
              <a:spcAft>
                <a:spcPts val="0"/>
              </a:spcAft>
              <a:buSzPts val="1500"/>
              <a:buChar char="●"/>
              <a:defRPr sz="1500"/>
            </a:lvl4pPr>
            <a:lvl5pPr indent="-323850" lvl="4" marL="2286000" algn="l">
              <a:lnSpc>
                <a:spcPct val="115000"/>
              </a:lnSpc>
              <a:spcBef>
                <a:spcPts val="2000"/>
              </a:spcBef>
              <a:spcAft>
                <a:spcPts val="0"/>
              </a:spcAft>
              <a:buSzPts val="1500"/>
              <a:buChar char="○"/>
              <a:defRPr sz="1500"/>
            </a:lvl5pPr>
            <a:lvl6pPr indent="-323850" lvl="5" marL="2743200" algn="l">
              <a:lnSpc>
                <a:spcPct val="115000"/>
              </a:lnSpc>
              <a:spcBef>
                <a:spcPts val="2000"/>
              </a:spcBef>
              <a:spcAft>
                <a:spcPts val="0"/>
              </a:spcAft>
              <a:buSzPts val="1500"/>
              <a:buChar char="■"/>
              <a:defRPr sz="1500"/>
            </a:lvl6pPr>
            <a:lvl7pPr indent="-323850" lvl="6" marL="3200400" algn="l">
              <a:lnSpc>
                <a:spcPct val="115000"/>
              </a:lnSpc>
              <a:spcBef>
                <a:spcPts val="2000"/>
              </a:spcBef>
              <a:spcAft>
                <a:spcPts val="0"/>
              </a:spcAft>
              <a:buSzPts val="1500"/>
              <a:buChar char="●"/>
              <a:defRPr sz="1500"/>
            </a:lvl7pPr>
            <a:lvl8pPr indent="-323850" lvl="7" marL="3657600" algn="l">
              <a:lnSpc>
                <a:spcPct val="115000"/>
              </a:lnSpc>
              <a:spcBef>
                <a:spcPts val="2000"/>
              </a:spcBef>
              <a:spcAft>
                <a:spcPts val="0"/>
              </a:spcAft>
              <a:buSzPts val="1500"/>
              <a:buChar char="○"/>
              <a:defRPr sz="1500"/>
            </a:lvl8pPr>
            <a:lvl9pPr indent="-323850" lvl="8" marL="4114800" algn="l">
              <a:lnSpc>
                <a:spcPct val="115000"/>
              </a:lnSpc>
              <a:spcBef>
                <a:spcPts val="2000"/>
              </a:spcBef>
              <a:spcAft>
                <a:spcPts val="2000"/>
              </a:spcAft>
              <a:buSzPts val="1500"/>
              <a:buChar char="■"/>
              <a:defRPr sz="1500"/>
            </a:lvl9pPr>
          </a:lstStyle>
          <a:p/>
        </p:txBody>
      </p:sp>
      <p:sp>
        <p:nvSpPr>
          <p:cNvPr id="88" name="Google Shape;88;p25"/>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89" name="Shape 89"/>
        <p:cNvGrpSpPr/>
        <p:nvPr/>
      </p:nvGrpSpPr>
      <p:grpSpPr>
        <a:xfrm>
          <a:off x="0" y="0"/>
          <a:ext cx="0" cy="0"/>
          <a:chOff x="0" y="0"/>
          <a:chExt cx="0" cy="0"/>
        </a:xfrm>
      </p:grpSpPr>
      <p:sp>
        <p:nvSpPr>
          <p:cNvPr id="90" name="Google Shape;90;p26"/>
          <p:cNvSpPr txBox="1"/>
          <p:nvPr>
            <p:ph type="title"/>
          </p:nvPr>
        </p:nvSpPr>
        <p:spPr>
          <a:xfrm>
            <a:off x="539275" y="680227"/>
            <a:ext cx="7004700" cy="6181800"/>
          </a:xfrm>
          <a:prstGeom prst="rect">
            <a:avLst/>
          </a:prstGeom>
          <a:noFill/>
          <a:ln>
            <a:noFill/>
          </a:ln>
        </p:spPr>
        <p:txBody>
          <a:bodyPr anchorCtr="0" anchor="ctr" bIns="113100" lIns="113100" spcFirstLastPara="1" rIns="113100" wrap="square" tIns="113100">
            <a:noAutofit/>
          </a:bodyPr>
          <a:lstStyle>
            <a:lvl1pPr lvl="0" algn="l">
              <a:lnSpc>
                <a:spcPct val="100000"/>
              </a:lnSpc>
              <a:spcBef>
                <a:spcPts val="0"/>
              </a:spcBef>
              <a:spcAft>
                <a:spcPts val="0"/>
              </a:spcAft>
              <a:buSzPts val="5900"/>
              <a:buNone/>
              <a:defRPr sz="5900"/>
            </a:lvl1pPr>
            <a:lvl2pPr lvl="1" algn="l">
              <a:lnSpc>
                <a:spcPct val="100000"/>
              </a:lnSpc>
              <a:spcBef>
                <a:spcPts val="0"/>
              </a:spcBef>
              <a:spcAft>
                <a:spcPts val="0"/>
              </a:spcAft>
              <a:buSzPts val="5900"/>
              <a:buNone/>
              <a:defRPr sz="5900"/>
            </a:lvl2pPr>
            <a:lvl3pPr lvl="2" algn="l">
              <a:lnSpc>
                <a:spcPct val="100000"/>
              </a:lnSpc>
              <a:spcBef>
                <a:spcPts val="0"/>
              </a:spcBef>
              <a:spcAft>
                <a:spcPts val="0"/>
              </a:spcAft>
              <a:buSzPts val="5900"/>
              <a:buNone/>
              <a:defRPr sz="5900"/>
            </a:lvl3pPr>
            <a:lvl4pPr lvl="3" algn="l">
              <a:lnSpc>
                <a:spcPct val="100000"/>
              </a:lnSpc>
              <a:spcBef>
                <a:spcPts val="0"/>
              </a:spcBef>
              <a:spcAft>
                <a:spcPts val="0"/>
              </a:spcAft>
              <a:buSzPts val="5900"/>
              <a:buNone/>
              <a:defRPr sz="5900"/>
            </a:lvl4pPr>
            <a:lvl5pPr lvl="4" algn="l">
              <a:lnSpc>
                <a:spcPct val="100000"/>
              </a:lnSpc>
              <a:spcBef>
                <a:spcPts val="0"/>
              </a:spcBef>
              <a:spcAft>
                <a:spcPts val="0"/>
              </a:spcAft>
              <a:buSzPts val="5900"/>
              <a:buNone/>
              <a:defRPr sz="5900"/>
            </a:lvl5pPr>
            <a:lvl6pPr lvl="5" algn="l">
              <a:lnSpc>
                <a:spcPct val="100000"/>
              </a:lnSpc>
              <a:spcBef>
                <a:spcPts val="0"/>
              </a:spcBef>
              <a:spcAft>
                <a:spcPts val="0"/>
              </a:spcAft>
              <a:buSzPts val="5900"/>
              <a:buNone/>
              <a:defRPr sz="5900"/>
            </a:lvl6pPr>
            <a:lvl7pPr lvl="6" algn="l">
              <a:lnSpc>
                <a:spcPct val="100000"/>
              </a:lnSpc>
              <a:spcBef>
                <a:spcPts val="0"/>
              </a:spcBef>
              <a:spcAft>
                <a:spcPts val="0"/>
              </a:spcAft>
              <a:buSzPts val="5900"/>
              <a:buNone/>
              <a:defRPr sz="5900"/>
            </a:lvl7pPr>
            <a:lvl8pPr lvl="7" algn="l">
              <a:lnSpc>
                <a:spcPct val="100000"/>
              </a:lnSpc>
              <a:spcBef>
                <a:spcPts val="0"/>
              </a:spcBef>
              <a:spcAft>
                <a:spcPts val="0"/>
              </a:spcAft>
              <a:buSzPts val="5900"/>
              <a:buNone/>
              <a:defRPr sz="5900"/>
            </a:lvl8pPr>
            <a:lvl9pPr lvl="8" algn="l">
              <a:lnSpc>
                <a:spcPct val="100000"/>
              </a:lnSpc>
              <a:spcBef>
                <a:spcPts val="0"/>
              </a:spcBef>
              <a:spcAft>
                <a:spcPts val="0"/>
              </a:spcAft>
              <a:buSzPts val="5900"/>
              <a:buNone/>
              <a:defRPr sz="5900"/>
            </a:lvl9pPr>
          </a:lstStyle>
          <a:p/>
        </p:txBody>
      </p:sp>
      <p:sp>
        <p:nvSpPr>
          <p:cNvPr id="91" name="Google Shape;91;p26"/>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92" name="Shape 92"/>
        <p:cNvGrpSpPr/>
        <p:nvPr/>
      </p:nvGrpSpPr>
      <p:grpSpPr>
        <a:xfrm>
          <a:off x="0" y="0"/>
          <a:ext cx="0" cy="0"/>
          <a:chOff x="0" y="0"/>
          <a:chExt cx="0" cy="0"/>
        </a:xfrm>
      </p:grpSpPr>
      <p:sp>
        <p:nvSpPr>
          <p:cNvPr id="93" name="Google Shape;93;p27"/>
          <p:cNvSpPr/>
          <p:nvPr/>
        </p:nvSpPr>
        <p:spPr>
          <a:xfrm>
            <a:off x="5029200" y="-189"/>
            <a:ext cx="5029200" cy="7772400"/>
          </a:xfrm>
          <a:prstGeom prst="rect">
            <a:avLst/>
          </a:prstGeom>
          <a:solidFill>
            <a:schemeClr val="lt2"/>
          </a:solidFill>
          <a:ln>
            <a:noFill/>
          </a:ln>
        </p:spPr>
        <p:txBody>
          <a:bodyPr anchorCtr="0" anchor="ctr" bIns="113100" lIns="113100" spcFirstLastPara="1" rIns="113100" wrap="square" tIns="1131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4" name="Google Shape;94;p27"/>
          <p:cNvSpPr txBox="1"/>
          <p:nvPr>
            <p:ph type="title"/>
          </p:nvPr>
        </p:nvSpPr>
        <p:spPr>
          <a:xfrm>
            <a:off x="292050" y="1863464"/>
            <a:ext cx="4449600" cy="2239800"/>
          </a:xfrm>
          <a:prstGeom prst="rect">
            <a:avLst/>
          </a:prstGeom>
          <a:noFill/>
          <a:ln>
            <a:noFill/>
          </a:ln>
        </p:spPr>
        <p:txBody>
          <a:bodyPr anchorCtr="0" anchor="b" bIns="113100" lIns="113100" spcFirstLastPara="1" rIns="113100" wrap="square" tIns="113100">
            <a:no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sp>
        <p:nvSpPr>
          <p:cNvPr id="95" name="Google Shape;95;p27"/>
          <p:cNvSpPr txBox="1"/>
          <p:nvPr>
            <p:ph idx="1" type="subTitle"/>
          </p:nvPr>
        </p:nvSpPr>
        <p:spPr>
          <a:xfrm>
            <a:off x="292050" y="4235758"/>
            <a:ext cx="4449600" cy="1866300"/>
          </a:xfrm>
          <a:prstGeom prst="rect">
            <a:avLst/>
          </a:prstGeom>
          <a:noFill/>
          <a:ln>
            <a:noFill/>
          </a:ln>
        </p:spPr>
        <p:txBody>
          <a:bodyPr anchorCtr="0" anchor="t" bIns="113100" lIns="113100" spcFirstLastPara="1" rIns="113100" wrap="square" tIns="113100">
            <a:noAutofit/>
          </a:bodyPr>
          <a:lstStyle>
            <a:lvl1pPr lvl="0" algn="ctr">
              <a:lnSpc>
                <a:spcPct val="100000"/>
              </a:lnSpc>
              <a:spcBef>
                <a:spcPts val="0"/>
              </a:spcBef>
              <a:spcAft>
                <a:spcPts val="0"/>
              </a:spcAft>
              <a:buSzPts val="2600"/>
              <a:buNone/>
              <a:defRPr sz="2600"/>
            </a:lvl1pPr>
            <a:lvl2pPr lvl="1" algn="ctr">
              <a:lnSpc>
                <a:spcPct val="100000"/>
              </a:lnSpc>
              <a:spcBef>
                <a:spcPts val="0"/>
              </a:spcBef>
              <a:spcAft>
                <a:spcPts val="0"/>
              </a:spcAft>
              <a:buSzPts val="2600"/>
              <a:buNone/>
              <a:defRPr sz="2600"/>
            </a:lvl2pPr>
            <a:lvl3pPr lvl="2" algn="ctr">
              <a:lnSpc>
                <a:spcPct val="100000"/>
              </a:lnSpc>
              <a:spcBef>
                <a:spcPts val="0"/>
              </a:spcBef>
              <a:spcAft>
                <a:spcPts val="0"/>
              </a:spcAft>
              <a:buSzPts val="2600"/>
              <a:buNone/>
              <a:defRPr sz="2600"/>
            </a:lvl3pPr>
            <a:lvl4pPr lvl="3" algn="ctr">
              <a:lnSpc>
                <a:spcPct val="100000"/>
              </a:lnSpc>
              <a:spcBef>
                <a:spcPts val="0"/>
              </a:spcBef>
              <a:spcAft>
                <a:spcPts val="0"/>
              </a:spcAft>
              <a:buSzPts val="2600"/>
              <a:buNone/>
              <a:defRPr sz="2600"/>
            </a:lvl4pPr>
            <a:lvl5pPr lvl="4" algn="ctr">
              <a:lnSpc>
                <a:spcPct val="100000"/>
              </a:lnSpc>
              <a:spcBef>
                <a:spcPts val="0"/>
              </a:spcBef>
              <a:spcAft>
                <a:spcPts val="0"/>
              </a:spcAft>
              <a:buSzPts val="2600"/>
              <a:buNone/>
              <a:defRPr sz="2600"/>
            </a:lvl5pPr>
            <a:lvl6pPr lvl="5" algn="ctr">
              <a:lnSpc>
                <a:spcPct val="100000"/>
              </a:lnSpc>
              <a:spcBef>
                <a:spcPts val="0"/>
              </a:spcBef>
              <a:spcAft>
                <a:spcPts val="0"/>
              </a:spcAft>
              <a:buSzPts val="2600"/>
              <a:buNone/>
              <a:defRPr sz="2600"/>
            </a:lvl6pPr>
            <a:lvl7pPr lvl="6" algn="ctr">
              <a:lnSpc>
                <a:spcPct val="100000"/>
              </a:lnSpc>
              <a:spcBef>
                <a:spcPts val="0"/>
              </a:spcBef>
              <a:spcAft>
                <a:spcPts val="0"/>
              </a:spcAft>
              <a:buSzPts val="2600"/>
              <a:buNone/>
              <a:defRPr sz="2600"/>
            </a:lvl7pPr>
            <a:lvl8pPr lvl="7" algn="ctr">
              <a:lnSpc>
                <a:spcPct val="100000"/>
              </a:lnSpc>
              <a:spcBef>
                <a:spcPts val="0"/>
              </a:spcBef>
              <a:spcAft>
                <a:spcPts val="0"/>
              </a:spcAft>
              <a:buSzPts val="2600"/>
              <a:buNone/>
              <a:defRPr sz="2600"/>
            </a:lvl8pPr>
            <a:lvl9pPr lvl="8" algn="ctr">
              <a:lnSpc>
                <a:spcPct val="100000"/>
              </a:lnSpc>
              <a:spcBef>
                <a:spcPts val="0"/>
              </a:spcBef>
              <a:spcAft>
                <a:spcPts val="0"/>
              </a:spcAft>
              <a:buSzPts val="2600"/>
              <a:buNone/>
              <a:defRPr sz="2600"/>
            </a:lvl9pPr>
          </a:lstStyle>
          <a:p/>
        </p:txBody>
      </p:sp>
      <p:sp>
        <p:nvSpPr>
          <p:cNvPr id="96" name="Google Shape;96;p27"/>
          <p:cNvSpPr txBox="1"/>
          <p:nvPr>
            <p:ph idx="2" type="body"/>
          </p:nvPr>
        </p:nvSpPr>
        <p:spPr>
          <a:xfrm>
            <a:off x="5433450" y="1094158"/>
            <a:ext cx="4220700" cy="5583600"/>
          </a:xfrm>
          <a:prstGeom prst="rect">
            <a:avLst/>
          </a:prstGeom>
          <a:noFill/>
          <a:ln>
            <a:noFill/>
          </a:ln>
        </p:spPr>
        <p:txBody>
          <a:bodyPr anchorCtr="0" anchor="ctr" bIns="113100" lIns="113100" spcFirstLastPara="1" rIns="113100" wrap="square" tIns="113100">
            <a:noAutofit/>
          </a:bodyPr>
          <a:lstStyle>
            <a:lvl1pPr indent="-368300" lvl="0" marL="457200" algn="l">
              <a:lnSpc>
                <a:spcPct val="115000"/>
              </a:lnSpc>
              <a:spcBef>
                <a:spcPts val="0"/>
              </a:spcBef>
              <a:spcAft>
                <a:spcPts val="0"/>
              </a:spcAft>
              <a:buSzPts val="2200"/>
              <a:buChar char="●"/>
              <a:defRPr/>
            </a:lvl1pPr>
            <a:lvl2pPr indent="-336550" lvl="1" marL="914400" algn="l">
              <a:lnSpc>
                <a:spcPct val="115000"/>
              </a:lnSpc>
              <a:spcBef>
                <a:spcPts val="2000"/>
              </a:spcBef>
              <a:spcAft>
                <a:spcPts val="0"/>
              </a:spcAft>
              <a:buSzPts val="1700"/>
              <a:buChar char="○"/>
              <a:defRPr/>
            </a:lvl2pPr>
            <a:lvl3pPr indent="-336550" lvl="2" marL="1371600" algn="l">
              <a:lnSpc>
                <a:spcPct val="115000"/>
              </a:lnSpc>
              <a:spcBef>
                <a:spcPts val="2000"/>
              </a:spcBef>
              <a:spcAft>
                <a:spcPts val="0"/>
              </a:spcAft>
              <a:buSzPts val="1700"/>
              <a:buChar char="■"/>
              <a:defRPr/>
            </a:lvl3pPr>
            <a:lvl4pPr indent="-336550" lvl="3" marL="1828800" algn="l">
              <a:lnSpc>
                <a:spcPct val="115000"/>
              </a:lnSpc>
              <a:spcBef>
                <a:spcPts val="2000"/>
              </a:spcBef>
              <a:spcAft>
                <a:spcPts val="0"/>
              </a:spcAft>
              <a:buSzPts val="1700"/>
              <a:buChar char="●"/>
              <a:defRPr/>
            </a:lvl4pPr>
            <a:lvl5pPr indent="-336550" lvl="4" marL="2286000" algn="l">
              <a:lnSpc>
                <a:spcPct val="115000"/>
              </a:lnSpc>
              <a:spcBef>
                <a:spcPts val="2000"/>
              </a:spcBef>
              <a:spcAft>
                <a:spcPts val="0"/>
              </a:spcAft>
              <a:buSzPts val="1700"/>
              <a:buChar char="○"/>
              <a:defRPr/>
            </a:lvl5pPr>
            <a:lvl6pPr indent="-336550" lvl="5" marL="2743200" algn="l">
              <a:lnSpc>
                <a:spcPct val="115000"/>
              </a:lnSpc>
              <a:spcBef>
                <a:spcPts val="2000"/>
              </a:spcBef>
              <a:spcAft>
                <a:spcPts val="0"/>
              </a:spcAft>
              <a:buSzPts val="1700"/>
              <a:buChar char="■"/>
              <a:defRPr/>
            </a:lvl6pPr>
            <a:lvl7pPr indent="-336550" lvl="6" marL="3200400" algn="l">
              <a:lnSpc>
                <a:spcPct val="115000"/>
              </a:lnSpc>
              <a:spcBef>
                <a:spcPts val="2000"/>
              </a:spcBef>
              <a:spcAft>
                <a:spcPts val="0"/>
              </a:spcAft>
              <a:buSzPts val="1700"/>
              <a:buChar char="●"/>
              <a:defRPr/>
            </a:lvl7pPr>
            <a:lvl8pPr indent="-336550" lvl="7" marL="3657600" algn="l">
              <a:lnSpc>
                <a:spcPct val="115000"/>
              </a:lnSpc>
              <a:spcBef>
                <a:spcPts val="2000"/>
              </a:spcBef>
              <a:spcAft>
                <a:spcPts val="0"/>
              </a:spcAft>
              <a:buSzPts val="1700"/>
              <a:buChar char="○"/>
              <a:defRPr/>
            </a:lvl8pPr>
            <a:lvl9pPr indent="-336550" lvl="8" marL="4114800" algn="l">
              <a:lnSpc>
                <a:spcPct val="115000"/>
              </a:lnSpc>
              <a:spcBef>
                <a:spcPts val="2000"/>
              </a:spcBef>
              <a:spcAft>
                <a:spcPts val="2000"/>
              </a:spcAft>
              <a:buSzPts val="1700"/>
              <a:buChar char="■"/>
              <a:defRPr/>
            </a:lvl9pPr>
          </a:lstStyle>
          <a:p/>
        </p:txBody>
      </p:sp>
      <p:sp>
        <p:nvSpPr>
          <p:cNvPr id="97" name="Google Shape;97;p27"/>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98" name="Shape 98"/>
        <p:cNvGrpSpPr/>
        <p:nvPr/>
      </p:nvGrpSpPr>
      <p:grpSpPr>
        <a:xfrm>
          <a:off x="0" y="0"/>
          <a:ext cx="0" cy="0"/>
          <a:chOff x="0" y="0"/>
          <a:chExt cx="0" cy="0"/>
        </a:xfrm>
      </p:grpSpPr>
      <p:sp>
        <p:nvSpPr>
          <p:cNvPr id="99" name="Google Shape;99;p28"/>
          <p:cNvSpPr txBox="1"/>
          <p:nvPr>
            <p:ph idx="1" type="body"/>
          </p:nvPr>
        </p:nvSpPr>
        <p:spPr>
          <a:xfrm>
            <a:off x="342870" y="6392869"/>
            <a:ext cx="6598800" cy="914400"/>
          </a:xfrm>
          <a:prstGeom prst="rect">
            <a:avLst/>
          </a:prstGeom>
          <a:noFill/>
          <a:ln>
            <a:noFill/>
          </a:ln>
        </p:spPr>
        <p:txBody>
          <a:bodyPr anchorCtr="0" anchor="ctr" bIns="113100" lIns="113100" spcFirstLastPara="1" rIns="113100" wrap="square" tIns="113100">
            <a:noAutofit/>
          </a:bodyPr>
          <a:lstStyle>
            <a:lvl1pPr indent="-228600" lvl="0" marL="457200" algn="l">
              <a:lnSpc>
                <a:spcPct val="100000"/>
              </a:lnSpc>
              <a:spcBef>
                <a:spcPts val="0"/>
              </a:spcBef>
              <a:spcAft>
                <a:spcPts val="0"/>
              </a:spcAft>
              <a:buSzPts val="2200"/>
              <a:buNone/>
              <a:defRPr/>
            </a:lvl1pPr>
          </a:lstStyle>
          <a:p/>
        </p:txBody>
      </p:sp>
      <p:sp>
        <p:nvSpPr>
          <p:cNvPr id="100" name="Google Shape;100;p28"/>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101" name="Shape 101"/>
        <p:cNvGrpSpPr/>
        <p:nvPr/>
      </p:nvGrpSpPr>
      <p:grpSpPr>
        <a:xfrm>
          <a:off x="0" y="0"/>
          <a:ext cx="0" cy="0"/>
          <a:chOff x="0" y="0"/>
          <a:chExt cx="0" cy="0"/>
        </a:xfrm>
      </p:grpSpPr>
      <p:sp>
        <p:nvSpPr>
          <p:cNvPr id="102" name="Google Shape;102;p29"/>
          <p:cNvSpPr txBox="1"/>
          <p:nvPr>
            <p:ph hasCustomPrompt="1" type="title"/>
          </p:nvPr>
        </p:nvSpPr>
        <p:spPr>
          <a:xfrm>
            <a:off x="342870" y="1671478"/>
            <a:ext cx="9372600" cy="2967000"/>
          </a:xfrm>
          <a:prstGeom prst="rect">
            <a:avLst/>
          </a:prstGeom>
          <a:noFill/>
          <a:ln>
            <a:noFill/>
          </a:ln>
        </p:spPr>
        <p:txBody>
          <a:bodyPr anchorCtr="0" anchor="b" bIns="113100" lIns="113100" spcFirstLastPara="1" rIns="113100" wrap="square" tIns="113100">
            <a:noAutofit/>
          </a:bodyPr>
          <a:lstStyle>
            <a:lvl1pPr lvl="0" algn="ctr">
              <a:lnSpc>
                <a:spcPct val="100000"/>
              </a:lnSpc>
              <a:spcBef>
                <a:spcPts val="0"/>
              </a:spcBef>
              <a:spcAft>
                <a:spcPts val="0"/>
              </a:spcAft>
              <a:buSzPts val="14800"/>
              <a:buNone/>
              <a:defRPr sz="14800"/>
            </a:lvl1pPr>
            <a:lvl2pPr lvl="1" algn="ctr">
              <a:lnSpc>
                <a:spcPct val="100000"/>
              </a:lnSpc>
              <a:spcBef>
                <a:spcPts val="0"/>
              </a:spcBef>
              <a:spcAft>
                <a:spcPts val="0"/>
              </a:spcAft>
              <a:buSzPts val="14800"/>
              <a:buNone/>
              <a:defRPr sz="14800"/>
            </a:lvl2pPr>
            <a:lvl3pPr lvl="2" algn="ctr">
              <a:lnSpc>
                <a:spcPct val="100000"/>
              </a:lnSpc>
              <a:spcBef>
                <a:spcPts val="0"/>
              </a:spcBef>
              <a:spcAft>
                <a:spcPts val="0"/>
              </a:spcAft>
              <a:buSzPts val="14800"/>
              <a:buNone/>
              <a:defRPr sz="14800"/>
            </a:lvl3pPr>
            <a:lvl4pPr lvl="3" algn="ctr">
              <a:lnSpc>
                <a:spcPct val="100000"/>
              </a:lnSpc>
              <a:spcBef>
                <a:spcPts val="0"/>
              </a:spcBef>
              <a:spcAft>
                <a:spcPts val="0"/>
              </a:spcAft>
              <a:buSzPts val="14800"/>
              <a:buNone/>
              <a:defRPr sz="14800"/>
            </a:lvl4pPr>
            <a:lvl5pPr lvl="4" algn="ctr">
              <a:lnSpc>
                <a:spcPct val="100000"/>
              </a:lnSpc>
              <a:spcBef>
                <a:spcPts val="0"/>
              </a:spcBef>
              <a:spcAft>
                <a:spcPts val="0"/>
              </a:spcAft>
              <a:buSzPts val="14800"/>
              <a:buNone/>
              <a:defRPr sz="14800"/>
            </a:lvl5pPr>
            <a:lvl6pPr lvl="5" algn="ctr">
              <a:lnSpc>
                <a:spcPct val="100000"/>
              </a:lnSpc>
              <a:spcBef>
                <a:spcPts val="0"/>
              </a:spcBef>
              <a:spcAft>
                <a:spcPts val="0"/>
              </a:spcAft>
              <a:buSzPts val="14800"/>
              <a:buNone/>
              <a:defRPr sz="14800"/>
            </a:lvl6pPr>
            <a:lvl7pPr lvl="6" algn="ctr">
              <a:lnSpc>
                <a:spcPct val="100000"/>
              </a:lnSpc>
              <a:spcBef>
                <a:spcPts val="0"/>
              </a:spcBef>
              <a:spcAft>
                <a:spcPts val="0"/>
              </a:spcAft>
              <a:buSzPts val="14800"/>
              <a:buNone/>
              <a:defRPr sz="14800"/>
            </a:lvl7pPr>
            <a:lvl8pPr lvl="7" algn="ctr">
              <a:lnSpc>
                <a:spcPct val="100000"/>
              </a:lnSpc>
              <a:spcBef>
                <a:spcPts val="0"/>
              </a:spcBef>
              <a:spcAft>
                <a:spcPts val="0"/>
              </a:spcAft>
              <a:buSzPts val="14800"/>
              <a:buNone/>
              <a:defRPr sz="14800"/>
            </a:lvl8pPr>
            <a:lvl9pPr lvl="8" algn="ctr">
              <a:lnSpc>
                <a:spcPct val="100000"/>
              </a:lnSpc>
              <a:spcBef>
                <a:spcPts val="0"/>
              </a:spcBef>
              <a:spcAft>
                <a:spcPts val="0"/>
              </a:spcAft>
              <a:buSzPts val="14800"/>
              <a:buNone/>
              <a:defRPr sz="14800"/>
            </a:lvl9pPr>
          </a:lstStyle>
          <a:p>
            <a:r>
              <a:t>xx%</a:t>
            </a:r>
          </a:p>
        </p:txBody>
      </p:sp>
      <p:sp>
        <p:nvSpPr>
          <p:cNvPr id="103" name="Google Shape;103;p29"/>
          <p:cNvSpPr txBox="1"/>
          <p:nvPr>
            <p:ph idx="1" type="body"/>
          </p:nvPr>
        </p:nvSpPr>
        <p:spPr>
          <a:xfrm>
            <a:off x="342870" y="4763362"/>
            <a:ext cx="9372600" cy="1965600"/>
          </a:xfrm>
          <a:prstGeom prst="rect">
            <a:avLst/>
          </a:prstGeom>
          <a:noFill/>
          <a:ln>
            <a:noFill/>
          </a:ln>
        </p:spPr>
        <p:txBody>
          <a:bodyPr anchorCtr="0" anchor="t" bIns="113100" lIns="113100" spcFirstLastPara="1" rIns="113100" wrap="square" tIns="113100">
            <a:noAutofit/>
          </a:bodyPr>
          <a:lstStyle>
            <a:lvl1pPr indent="-368300" lvl="0" marL="457200" algn="ctr">
              <a:lnSpc>
                <a:spcPct val="115000"/>
              </a:lnSpc>
              <a:spcBef>
                <a:spcPts val="0"/>
              </a:spcBef>
              <a:spcAft>
                <a:spcPts val="0"/>
              </a:spcAft>
              <a:buSzPts val="2200"/>
              <a:buChar char="●"/>
              <a:defRPr/>
            </a:lvl1pPr>
            <a:lvl2pPr indent="-336550" lvl="1" marL="914400" algn="ctr">
              <a:lnSpc>
                <a:spcPct val="115000"/>
              </a:lnSpc>
              <a:spcBef>
                <a:spcPts val="2000"/>
              </a:spcBef>
              <a:spcAft>
                <a:spcPts val="0"/>
              </a:spcAft>
              <a:buSzPts val="1700"/>
              <a:buChar char="○"/>
              <a:defRPr/>
            </a:lvl2pPr>
            <a:lvl3pPr indent="-336550" lvl="2" marL="1371600" algn="ctr">
              <a:lnSpc>
                <a:spcPct val="115000"/>
              </a:lnSpc>
              <a:spcBef>
                <a:spcPts val="2000"/>
              </a:spcBef>
              <a:spcAft>
                <a:spcPts val="0"/>
              </a:spcAft>
              <a:buSzPts val="1700"/>
              <a:buChar char="■"/>
              <a:defRPr/>
            </a:lvl3pPr>
            <a:lvl4pPr indent="-336550" lvl="3" marL="1828800" algn="ctr">
              <a:lnSpc>
                <a:spcPct val="115000"/>
              </a:lnSpc>
              <a:spcBef>
                <a:spcPts val="2000"/>
              </a:spcBef>
              <a:spcAft>
                <a:spcPts val="0"/>
              </a:spcAft>
              <a:buSzPts val="1700"/>
              <a:buChar char="●"/>
              <a:defRPr/>
            </a:lvl4pPr>
            <a:lvl5pPr indent="-336550" lvl="4" marL="2286000" algn="ctr">
              <a:lnSpc>
                <a:spcPct val="115000"/>
              </a:lnSpc>
              <a:spcBef>
                <a:spcPts val="2000"/>
              </a:spcBef>
              <a:spcAft>
                <a:spcPts val="0"/>
              </a:spcAft>
              <a:buSzPts val="1700"/>
              <a:buChar char="○"/>
              <a:defRPr/>
            </a:lvl5pPr>
            <a:lvl6pPr indent="-336550" lvl="5" marL="2743200" algn="ctr">
              <a:lnSpc>
                <a:spcPct val="115000"/>
              </a:lnSpc>
              <a:spcBef>
                <a:spcPts val="2000"/>
              </a:spcBef>
              <a:spcAft>
                <a:spcPts val="0"/>
              </a:spcAft>
              <a:buSzPts val="1700"/>
              <a:buChar char="■"/>
              <a:defRPr/>
            </a:lvl6pPr>
            <a:lvl7pPr indent="-336550" lvl="6" marL="3200400" algn="ctr">
              <a:lnSpc>
                <a:spcPct val="115000"/>
              </a:lnSpc>
              <a:spcBef>
                <a:spcPts val="2000"/>
              </a:spcBef>
              <a:spcAft>
                <a:spcPts val="0"/>
              </a:spcAft>
              <a:buSzPts val="1700"/>
              <a:buChar char="●"/>
              <a:defRPr/>
            </a:lvl7pPr>
            <a:lvl8pPr indent="-336550" lvl="7" marL="3657600" algn="ctr">
              <a:lnSpc>
                <a:spcPct val="115000"/>
              </a:lnSpc>
              <a:spcBef>
                <a:spcPts val="2000"/>
              </a:spcBef>
              <a:spcAft>
                <a:spcPts val="0"/>
              </a:spcAft>
              <a:buSzPts val="1700"/>
              <a:buChar char="○"/>
              <a:defRPr/>
            </a:lvl8pPr>
            <a:lvl9pPr indent="-336550" lvl="8" marL="4114800" algn="ctr">
              <a:lnSpc>
                <a:spcPct val="115000"/>
              </a:lnSpc>
              <a:spcBef>
                <a:spcPts val="2000"/>
              </a:spcBef>
              <a:spcAft>
                <a:spcPts val="2000"/>
              </a:spcAft>
              <a:buSzPts val="1700"/>
              <a:buChar char="■"/>
              <a:defRPr/>
            </a:lvl9pPr>
          </a:lstStyle>
          <a:p/>
        </p:txBody>
      </p:sp>
      <p:sp>
        <p:nvSpPr>
          <p:cNvPr id="104" name="Google Shape;104;p29"/>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05" name="Shape 105"/>
        <p:cNvGrpSpPr/>
        <p:nvPr/>
      </p:nvGrpSpPr>
      <p:grpSpPr>
        <a:xfrm>
          <a:off x="0" y="0"/>
          <a:ext cx="0" cy="0"/>
          <a:chOff x="0" y="0"/>
          <a:chExt cx="0" cy="0"/>
        </a:xfrm>
      </p:grpSpPr>
      <p:sp>
        <p:nvSpPr>
          <p:cNvPr id="106" name="Google Shape;106;p30"/>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
  <p:cSld name="Title Slide ">
    <p:spTree>
      <p:nvGrpSpPr>
        <p:cNvPr id="107" name="Shape 107"/>
        <p:cNvGrpSpPr/>
        <p:nvPr/>
      </p:nvGrpSpPr>
      <p:grpSpPr>
        <a:xfrm>
          <a:off x="0" y="0"/>
          <a:ext cx="0" cy="0"/>
          <a:chOff x="0" y="0"/>
          <a:chExt cx="0" cy="0"/>
        </a:xfrm>
      </p:grpSpPr>
      <p:pic>
        <p:nvPicPr>
          <p:cNvPr id="108" name="Google Shape;108;p31"/>
          <p:cNvPicPr preferRelativeResize="0"/>
          <p:nvPr/>
        </p:nvPicPr>
        <p:blipFill rotWithShape="1">
          <a:blip r:embed="rId2">
            <a:alphaModFix/>
          </a:blip>
          <a:srcRect b="0" l="0" r="0" t="0"/>
          <a:stretch/>
        </p:blipFill>
        <p:spPr>
          <a:xfrm>
            <a:off x="8910" y="9598"/>
            <a:ext cx="10049400" cy="1229400"/>
          </a:xfrm>
          <a:prstGeom prst="rect">
            <a:avLst/>
          </a:prstGeom>
          <a:noFill/>
          <a:ln>
            <a:noFill/>
          </a:ln>
        </p:spPr>
      </p:pic>
      <p:sp>
        <p:nvSpPr>
          <p:cNvPr id="109" name="Google Shape;109;p31"/>
          <p:cNvSpPr txBox="1"/>
          <p:nvPr>
            <p:ph type="title"/>
          </p:nvPr>
        </p:nvSpPr>
        <p:spPr>
          <a:xfrm>
            <a:off x="344594" y="105551"/>
            <a:ext cx="9022200" cy="671700"/>
          </a:xfrm>
          <a:prstGeom prst="rect">
            <a:avLst/>
          </a:prstGeom>
          <a:noFill/>
          <a:ln>
            <a:noFill/>
          </a:ln>
        </p:spPr>
        <p:txBody>
          <a:bodyPr anchorCtr="0" anchor="ctr" bIns="113100" lIns="113100" spcFirstLastPara="1" rIns="113100" wrap="square" tIns="113100">
            <a:noAutofit/>
          </a:bodyPr>
          <a:lstStyle>
            <a:lvl1pPr lvl="0" algn="ctr">
              <a:lnSpc>
                <a:spcPct val="100000"/>
              </a:lnSpc>
              <a:spcBef>
                <a:spcPts val="0"/>
              </a:spcBef>
              <a:spcAft>
                <a:spcPts val="0"/>
              </a:spcAft>
              <a:buSzPts val="3500"/>
              <a:buNone/>
              <a:defRPr/>
            </a:lvl1pPr>
            <a:lvl2pPr lvl="1" algn="l">
              <a:lnSpc>
                <a:spcPct val="100000"/>
              </a:lnSpc>
              <a:spcBef>
                <a:spcPts val="0"/>
              </a:spcBef>
              <a:spcAft>
                <a:spcPts val="0"/>
              </a:spcAft>
              <a:buSzPts val="3500"/>
              <a:buNone/>
              <a:defRPr/>
            </a:lvl2pPr>
            <a:lvl3pPr lvl="2" algn="l">
              <a:lnSpc>
                <a:spcPct val="100000"/>
              </a:lnSpc>
              <a:spcBef>
                <a:spcPts val="0"/>
              </a:spcBef>
              <a:spcAft>
                <a:spcPts val="0"/>
              </a:spcAft>
              <a:buSzPts val="3500"/>
              <a:buNone/>
              <a:defRPr/>
            </a:lvl3pPr>
            <a:lvl4pPr lvl="3" algn="l">
              <a:lnSpc>
                <a:spcPct val="100000"/>
              </a:lnSpc>
              <a:spcBef>
                <a:spcPts val="0"/>
              </a:spcBef>
              <a:spcAft>
                <a:spcPts val="0"/>
              </a:spcAft>
              <a:buSzPts val="3500"/>
              <a:buNone/>
              <a:defRPr/>
            </a:lvl4pPr>
            <a:lvl5pPr lvl="4" algn="l">
              <a:lnSpc>
                <a:spcPct val="100000"/>
              </a:lnSpc>
              <a:spcBef>
                <a:spcPts val="0"/>
              </a:spcBef>
              <a:spcAft>
                <a:spcPts val="0"/>
              </a:spcAft>
              <a:buSzPts val="3500"/>
              <a:buNone/>
              <a:defRPr/>
            </a:lvl5pPr>
            <a:lvl6pPr lvl="5" algn="l">
              <a:lnSpc>
                <a:spcPct val="100000"/>
              </a:lnSpc>
              <a:spcBef>
                <a:spcPts val="0"/>
              </a:spcBef>
              <a:spcAft>
                <a:spcPts val="0"/>
              </a:spcAft>
              <a:buSzPts val="3500"/>
              <a:buNone/>
              <a:defRPr/>
            </a:lvl6pPr>
            <a:lvl7pPr lvl="6" algn="l">
              <a:lnSpc>
                <a:spcPct val="100000"/>
              </a:lnSpc>
              <a:spcBef>
                <a:spcPts val="0"/>
              </a:spcBef>
              <a:spcAft>
                <a:spcPts val="0"/>
              </a:spcAft>
              <a:buSzPts val="3500"/>
              <a:buNone/>
              <a:defRPr/>
            </a:lvl7pPr>
            <a:lvl8pPr lvl="7" algn="l">
              <a:lnSpc>
                <a:spcPct val="100000"/>
              </a:lnSpc>
              <a:spcBef>
                <a:spcPts val="0"/>
              </a:spcBef>
              <a:spcAft>
                <a:spcPts val="0"/>
              </a:spcAft>
              <a:buSzPts val="3500"/>
              <a:buNone/>
              <a:defRPr/>
            </a:lvl8pPr>
            <a:lvl9pPr lvl="8" algn="l">
              <a:lnSpc>
                <a:spcPct val="100000"/>
              </a:lnSpc>
              <a:spcBef>
                <a:spcPts val="0"/>
              </a:spcBef>
              <a:spcAft>
                <a:spcPts val="0"/>
              </a:spcAft>
              <a:buSzPts val="3500"/>
              <a:buNone/>
              <a:defRPr/>
            </a:lvl9pPr>
          </a:lstStyle>
          <a:p/>
        </p:txBody>
      </p:sp>
      <p:pic>
        <p:nvPicPr>
          <p:cNvPr descr="Impact Radius Full Color Logo on Transparent Background.png" id="110" name="Google Shape;110;p31"/>
          <p:cNvPicPr preferRelativeResize="0"/>
          <p:nvPr/>
        </p:nvPicPr>
        <p:blipFill rotWithShape="1">
          <a:blip r:embed="rId3">
            <a:alphaModFix/>
          </a:blip>
          <a:srcRect b="0" l="0" r="0" t="0"/>
          <a:stretch/>
        </p:blipFill>
        <p:spPr>
          <a:xfrm>
            <a:off x="107546" y="7062783"/>
            <a:ext cx="1963500" cy="638400"/>
          </a:xfrm>
          <a:prstGeom prst="rect">
            <a:avLst/>
          </a:prstGeom>
          <a:noFill/>
          <a:ln>
            <a:noFill/>
          </a:ln>
        </p:spPr>
      </p:pic>
      <p:cxnSp>
        <p:nvCxnSpPr>
          <p:cNvPr id="111" name="Google Shape;111;p31"/>
          <p:cNvCxnSpPr/>
          <p:nvPr/>
        </p:nvCxnSpPr>
        <p:spPr>
          <a:xfrm>
            <a:off x="2250651" y="7399075"/>
            <a:ext cx="7807800" cy="0"/>
          </a:xfrm>
          <a:prstGeom prst="straightConnector1">
            <a:avLst/>
          </a:prstGeom>
          <a:noFill/>
          <a:ln cap="flat" cmpd="sng" w="12700">
            <a:solidFill>
              <a:srgbClr val="A5A5A5"/>
            </a:solidFill>
            <a:prstDash val="solid"/>
            <a:miter lim="8000"/>
            <a:headEnd len="sm" w="sm" type="none"/>
            <a:tailEnd len="sm" w="sm" type="none"/>
          </a:ln>
        </p:spPr>
      </p:cxn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42870" y="672482"/>
            <a:ext cx="9372600" cy="865500"/>
          </a:xfrm>
          <a:prstGeom prst="rect">
            <a:avLst/>
          </a:prstGeom>
          <a:noFill/>
          <a:ln>
            <a:noFill/>
          </a:ln>
        </p:spPr>
        <p:txBody>
          <a:bodyPr anchorCtr="0" anchor="t" bIns="113100" lIns="113100" spcFirstLastPara="1" rIns="113100" wrap="square" tIns="113100">
            <a:noAutofit/>
          </a:bodyPr>
          <a:lstStyle>
            <a:lvl1pPr lvl="0" algn="l">
              <a:lnSpc>
                <a:spcPct val="100000"/>
              </a:lnSpc>
              <a:spcBef>
                <a:spcPts val="0"/>
              </a:spcBef>
              <a:spcAft>
                <a:spcPts val="0"/>
              </a:spcAft>
              <a:buClr>
                <a:srgbClr val="E40046"/>
              </a:buClr>
              <a:buSzPts val="3500"/>
              <a:buFont typeface="Proxima Nova Semibold"/>
              <a:buNone/>
              <a:defRPr>
                <a:solidFill>
                  <a:srgbClr val="E40046"/>
                </a:solidFill>
                <a:latin typeface="Proxima Nova Semibold"/>
                <a:ea typeface="Proxima Nova Semibold"/>
                <a:cs typeface="Proxima Nova Semibold"/>
                <a:sym typeface="Proxima Nova Semibold"/>
              </a:defRPr>
            </a:lvl1pPr>
            <a:lvl2pPr lvl="1" algn="l">
              <a:lnSpc>
                <a:spcPct val="100000"/>
              </a:lnSpc>
              <a:spcBef>
                <a:spcPts val="0"/>
              </a:spcBef>
              <a:spcAft>
                <a:spcPts val="0"/>
              </a:spcAft>
              <a:buSzPts val="3500"/>
              <a:buNone/>
              <a:defRPr/>
            </a:lvl2pPr>
            <a:lvl3pPr lvl="2" algn="l">
              <a:lnSpc>
                <a:spcPct val="100000"/>
              </a:lnSpc>
              <a:spcBef>
                <a:spcPts val="0"/>
              </a:spcBef>
              <a:spcAft>
                <a:spcPts val="0"/>
              </a:spcAft>
              <a:buSzPts val="3500"/>
              <a:buNone/>
              <a:defRPr/>
            </a:lvl3pPr>
            <a:lvl4pPr lvl="3" algn="l">
              <a:lnSpc>
                <a:spcPct val="100000"/>
              </a:lnSpc>
              <a:spcBef>
                <a:spcPts val="0"/>
              </a:spcBef>
              <a:spcAft>
                <a:spcPts val="0"/>
              </a:spcAft>
              <a:buSzPts val="3500"/>
              <a:buNone/>
              <a:defRPr/>
            </a:lvl4pPr>
            <a:lvl5pPr lvl="4" algn="l">
              <a:lnSpc>
                <a:spcPct val="100000"/>
              </a:lnSpc>
              <a:spcBef>
                <a:spcPts val="0"/>
              </a:spcBef>
              <a:spcAft>
                <a:spcPts val="0"/>
              </a:spcAft>
              <a:buSzPts val="3500"/>
              <a:buNone/>
              <a:defRPr/>
            </a:lvl5pPr>
            <a:lvl6pPr lvl="5" algn="l">
              <a:lnSpc>
                <a:spcPct val="100000"/>
              </a:lnSpc>
              <a:spcBef>
                <a:spcPts val="0"/>
              </a:spcBef>
              <a:spcAft>
                <a:spcPts val="0"/>
              </a:spcAft>
              <a:buSzPts val="3500"/>
              <a:buNone/>
              <a:defRPr/>
            </a:lvl6pPr>
            <a:lvl7pPr lvl="6" algn="l">
              <a:lnSpc>
                <a:spcPct val="100000"/>
              </a:lnSpc>
              <a:spcBef>
                <a:spcPts val="0"/>
              </a:spcBef>
              <a:spcAft>
                <a:spcPts val="0"/>
              </a:spcAft>
              <a:buSzPts val="3500"/>
              <a:buNone/>
              <a:defRPr/>
            </a:lvl7pPr>
            <a:lvl8pPr lvl="7" algn="l">
              <a:lnSpc>
                <a:spcPct val="100000"/>
              </a:lnSpc>
              <a:spcBef>
                <a:spcPts val="0"/>
              </a:spcBef>
              <a:spcAft>
                <a:spcPts val="0"/>
              </a:spcAft>
              <a:buSzPts val="3500"/>
              <a:buNone/>
              <a:defRPr/>
            </a:lvl8pPr>
            <a:lvl9pPr lvl="8" algn="l">
              <a:lnSpc>
                <a:spcPct val="100000"/>
              </a:lnSpc>
              <a:spcBef>
                <a:spcPts val="0"/>
              </a:spcBef>
              <a:spcAft>
                <a:spcPts val="0"/>
              </a:spcAft>
              <a:buSzPts val="3500"/>
              <a:buNone/>
              <a:defRPr/>
            </a:lvl9pPr>
          </a:lstStyle>
          <a:p/>
        </p:txBody>
      </p:sp>
      <p:sp>
        <p:nvSpPr>
          <p:cNvPr id="18" name="Google Shape;18;p4"/>
          <p:cNvSpPr txBox="1"/>
          <p:nvPr>
            <p:ph idx="1" type="body"/>
          </p:nvPr>
        </p:nvSpPr>
        <p:spPr>
          <a:xfrm>
            <a:off x="342870" y="1741518"/>
            <a:ext cx="9372600" cy="5162700"/>
          </a:xfrm>
          <a:prstGeom prst="rect">
            <a:avLst/>
          </a:prstGeom>
          <a:noFill/>
          <a:ln>
            <a:noFill/>
          </a:ln>
        </p:spPr>
        <p:txBody>
          <a:bodyPr anchorCtr="0" anchor="t" bIns="113100" lIns="113100" spcFirstLastPara="1" rIns="113100" wrap="square" tIns="113100">
            <a:noAutofit/>
          </a:bodyPr>
          <a:lstStyle>
            <a:lvl1pPr indent="-342900" lvl="0" marL="457200" algn="l">
              <a:lnSpc>
                <a:spcPct val="115000"/>
              </a:lnSpc>
              <a:spcBef>
                <a:spcPts val="0"/>
              </a:spcBef>
              <a:spcAft>
                <a:spcPts val="0"/>
              </a:spcAft>
              <a:buSzPts val="1800"/>
              <a:buChar char="●"/>
              <a:defRPr/>
            </a:lvl1pPr>
            <a:lvl2pPr indent="-342900" lvl="1" marL="914400" algn="l">
              <a:lnSpc>
                <a:spcPct val="115000"/>
              </a:lnSpc>
              <a:spcBef>
                <a:spcPts val="2000"/>
              </a:spcBef>
              <a:spcAft>
                <a:spcPts val="0"/>
              </a:spcAft>
              <a:buSzPts val="1800"/>
              <a:buChar char="○"/>
              <a:defRPr/>
            </a:lvl2pPr>
            <a:lvl3pPr indent="-342900" lvl="2" marL="1371600" algn="l">
              <a:lnSpc>
                <a:spcPct val="115000"/>
              </a:lnSpc>
              <a:spcBef>
                <a:spcPts val="2000"/>
              </a:spcBef>
              <a:spcAft>
                <a:spcPts val="0"/>
              </a:spcAft>
              <a:buSzPts val="1800"/>
              <a:buChar char="■"/>
              <a:defRPr/>
            </a:lvl3pPr>
            <a:lvl4pPr indent="-342900" lvl="3" marL="1828800" algn="l">
              <a:lnSpc>
                <a:spcPct val="115000"/>
              </a:lnSpc>
              <a:spcBef>
                <a:spcPts val="2000"/>
              </a:spcBef>
              <a:spcAft>
                <a:spcPts val="0"/>
              </a:spcAft>
              <a:buSzPts val="1800"/>
              <a:buChar char="●"/>
              <a:defRPr/>
            </a:lvl4pPr>
            <a:lvl5pPr indent="-342900" lvl="4" marL="2286000" algn="l">
              <a:lnSpc>
                <a:spcPct val="115000"/>
              </a:lnSpc>
              <a:spcBef>
                <a:spcPts val="2000"/>
              </a:spcBef>
              <a:spcAft>
                <a:spcPts val="0"/>
              </a:spcAft>
              <a:buSzPts val="1800"/>
              <a:buChar char="○"/>
              <a:defRPr/>
            </a:lvl5pPr>
            <a:lvl6pPr indent="-342900" lvl="5" marL="2743200" algn="l">
              <a:lnSpc>
                <a:spcPct val="115000"/>
              </a:lnSpc>
              <a:spcBef>
                <a:spcPts val="2000"/>
              </a:spcBef>
              <a:spcAft>
                <a:spcPts val="0"/>
              </a:spcAft>
              <a:buSzPts val="1800"/>
              <a:buChar char="■"/>
              <a:defRPr/>
            </a:lvl6pPr>
            <a:lvl7pPr indent="-342900" lvl="6" marL="3200400" algn="l">
              <a:lnSpc>
                <a:spcPct val="115000"/>
              </a:lnSpc>
              <a:spcBef>
                <a:spcPts val="2000"/>
              </a:spcBef>
              <a:spcAft>
                <a:spcPts val="0"/>
              </a:spcAft>
              <a:buSzPts val="1800"/>
              <a:buChar char="●"/>
              <a:defRPr/>
            </a:lvl7pPr>
            <a:lvl8pPr indent="-342900" lvl="7" marL="3657600" algn="l">
              <a:lnSpc>
                <a:spcPct val="115000"/>
              </a:lnSpc>
              <a:spcBef>
                <a:spcPts val="2000"/>
              </a:spcBef>
              <a:spcAft>
                <a:spcPts val="0"/>
              </a:spcAft>
              <a:buSzPts val="1800"/>
              <a:buChar char="○"/>
              <a:defRPr/>
            </a:lvl8pPr>
            <a:lvl9pPr indent="-342900" lvl="8" marL="4114800" algn="l">
              <a:lnSpc>
                <a:spcPct val="115000"/>
              </a:lnSpc>
              <a:spcBef>
                <a:spcPts val="2000"/>
              </a:spcBef>
              <a:spcAft>
                <a:spcPts val="2000"/>
              </a:spcAft>
              <a:buSzPts val="1800"/>
              <a:buChar char="■"/>
              <a:defRPr/>
            </a:lvl9pPr>
          </a:lstStyle>
          <a:p/>
        </p:txBody>
      </p:sp>
      <p:sp>
        <p:nvSpPr>
          <p:cNvPr id="19" name="Google Shape;19;p4"/>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Subtitle 5">
  <p:cSld name="TITLE_AND_BODY_7">
    <p:spTree>
      <p:nvGrpSpPr>
        <p:cNvPr id="112" name="Shape 112"/>
        <p:cNvGrpSpPr/>
        <p:nvPr/>
      </p:nvGrpSpPr>
      <p:grpSpPr>
        <a:xfrm>
          <a:off x="0" y="0"/>
          <a:ext cx="0" cy="0"/>
          <a:chOff x="0" y="0"/>
          <a:chExt cx="0" cy="0"/>
        </a:xfrm>
      </p:grpSpPr>
      <p:sp>
        <p:nvSpPr>
          <p:cNvPr id="113" name="Google Shape;113;p32"/>
          <p:cNvSpPr txBox="1"/>
          <p:nvPr>
            <p:ph type="title"/>
          </p:nvPr>
        </p:nvSpPr>
        <p:spPr>
          <a:xfrm>
            <a:off x="1993999" y="0"/>
            <a:ext cx="6070200" cy="3936600"/>
          </a:xfrm>
          <a:prstGeom prst="rect">
            <a:avLst/>
          </a:prstGeom>
          <a:noFill/>
          <a:ln>
            <a:noFill/>
          </a:ln>
        </p:spPr>
        <p:txBody>
          <a:bodyPr anchorCtr="0" anchor="b" bIns="113100" lIns="113100" spcFirstLastPara="1" rIns="113100" wrap="square" tIns="113100">
            <a:noAutofit/>
          </a:bodyPr>
          <a:lstStyle>
            <a:lvl1pPr lvl="0" algn="ctr">
              <a:lnSpc>
                <a:spcPct val="100000"/>
              </a:lnSpc>
              <a:spcBef>
                <a:spcPts val="0"/>
              </a:spcBef>
              <a:spcAft>
                <a:spcPts val="0"/>
              </a:spcAft>
              <a:buSzPts val="3500"/>
              <a:buNone/>
              <a:defRPr/>
            </a:lvl1pPr>
            <a:lvl2pPr lvl="1" algn="ctr">
              <a:lnSpc>
                <a:spcPct val="100000"/>
              </a:lnSpc>
              <a:spcBef>
                <a:spcPts val="0"/>
              </a:spcBef>
              <a:spcAft>
                <a:spcPts val="0"/>
              </a:spcAft>
              <a:buSzPts val="3500"/>
              <a:buNone/>
              <a:defRPr/>
            </a:lvl2pPr>
            <a:lvl3pPr lvl="2" algn="ctr">
              <a:lnSpc>
                <a:spcPct val="100000"/>
              </a:lnSpc>
              <a:spcBef>
                <a:spcPts val="0"/>
              </a:spcBef>
              <a:spcAft>
                <a:spcPts val="0"/>
              </a:spcAft>
              <a:buSzPts val="3500"/>
              <a:buNone/>
              <a:defRPr/>
            </a:lvl3pPr>
            <a:lvl4pPr lvl="3" algn="ctr">
              <a:lnSpc>
                <a:spcPct val="100000"/>
              </a:lnSpc>
              <a:spcBef>
                <a:spcPts val="0"/>
              </a:spcBef>
              <a:spcAft>
                <a:spcPts val="0"/>
              </a:spcAft>
              <a:buSzPts val="3500"/>
              <a:buNone/>
              <a:defRPr/>
            </a:lvl4pPr>
            <a:lvl5pPr lvl="4" algn="ctr">
              <a:lnSpc>
                <a:spcPct val="100000"/>
              </a:lnSpc>
              <a:spcBef>
                <a:spcPts val="0"/>
              </a:spcBef>
              <a:spcAft>
                <a:spcPts val="0"/>
              </a:spcAft>
              <a:buSzPts val="3500"/>
              <a:buNone/>
              <a:defRPr/>
            </a:lvl5pPr>
            <a:lvl6pPr lvl="5" algn="ctr">
              <a:lnSpc>
                <a:spcPct val="100000"/>
              </a:lnSpc>
              <a:spcBef>
                <a:spcPts val="0"/>
              </a:spcBef>
              <a:spcAft>
                <a:spcPts val="0"/>
              </a:spcAft>
              <a:buSzPts val="3500"/>
              <a:buNone/>
              <a:defRPr/>
            </a:lvl6pPr>
            <a:lvl7pPr lvl="6" algn="ctr">
              <a:lnSpc>
                <a:spcPct val="100000"/>
              </a:lnSpc>
              <a:spcBef>
                <a:spcPts val="0"/>
              </a:spcBef>
              <a:spcAft>
                <a:spcPts val="0"/>
              </a:spcAft>
              <a:buSzPts val="3500"/>
              <a:buNone/>
              <a:defRPr/>
            </a:lvl7pPr>
            <a:lvl8pPr lvl="7" algn="ctr">
              <a:lnSpc>
                <a:spcPct val="100000"/>
              </a:lnSpc>
              <a:spcBef>
                <a:spcPts val="0"/>
              </a:spcBef>
              <a:spcAft>
                <a:spcPts val="0"/>
              </a:spcAft>
              <a:buSzPts val="3500"/>
              <a:buNone/>
              <a:defRPr/>
            </a:lvl8pPr>
            <a:lvl9pPr lvl="8" algn="ctr">
              <a:lnSpc>
                <a:spcPct val="100000"/>
              </a:lnSpc>
              <a:spcBef>
                <a:spcPts val="0"/>
              </a:spcBef>
              <a:spcAft>
                <a:spcPts val="0"/>
              </a:spcAft>
              <a:buSzPts val="3500"/>
              <a:buNone/>
              <a:defRPr/>
            </a:lvl9pPr>
          </a:lstStyle>
          <a:p/>
        </p:txBody>
      </p:sp>
      <p:sp>
        <p:nvSpPr>
          <p:cNvPr id="114" name="Google Shape;114;p32"/>
          <p:cNvSpPr txBox="1"/>
          <p:nvPr>
            <p:ph idx="1" type="body"/>
          </p:nvPr>
        </p:nvSpPr>
        <p:spPr>
          <a:xfrm>
            <a:off x="1993999" y="4007643"/>
            <a:ext cx="6070200" cy="2843700"/>
          </a:xfrm>
          <a:prstGeom prst="rect">
            <a:avLst/>
          </a:prstGeom>
          <a:noFill/>
          <a:ln>
            <a:noFill/>
          </a:ln>
        </p:spPr>
        <p:txBody>
          <a:bodyPr anchorCtr="0" anchor="t" bIns="113100" lIns="113100" spcFirstLastPara="1" rIns="113100" wrap="square" tIns="113100">
            <a:noAutofit/>
          </a:bodyPr>
          <a:lstStyle>
            <a:lvl1pPr indent="-228600" lvl="0" marL="457200" algn="ctr">
              <a:lnSpc>
                <a:spcPct val="115000"/>
              </a:lnSpc>
              <a:spcBef>
                <a:spcPts val="0"/>
              </a:spcBef>
              <a:spcAft>
                <a:spcPts val="0"/>
              </a:spcAft>
              <a:buSzPts val="2200"/>
              <a:buFont typeface="Helvetica Neue"/>
              <a:buNone/>
              <a:defRPr/>
            </a:lvl1pPr>
            <a:lvl2pPr indent="-228600" lvl="1" marL="914400" algn="ctr">
              <a:lnSpc>
                <a:spcPct val="115000"/>
              </a:lnSpc>
              <a:spcBef>
                <a:spcPts val="2000"/>
              </a:spcBef>
              <a:spcAft>
                <a:spcPts val="0"/>
              </a:spcAft>
              <a:buSzPts val="1700"/>
              <a:buFont typeface="Helvetica Neue"/>
              <a:buNone/>
              <a:defRPr/>
            </a:lvl2pPr>
            <a:lvl3pPr indent="-228600" lvl="2" marL="1371600" algn="ctr">
              <a:lnSpc>
                <a:spcPct val="115000"/>
              </a:lnSpc>
              <a:spcBef>
                <a:spcPts val="2000"/>
              </a:spcBef>
              <a:spcAft>
                <a:spcPts val="0"/>
              </a:spcAft>
              <a:buSzPts val="1700"/>
              <a:buFont typeface="Helvetica Neue"/>
              <a:buNone/>
              <a:defRPr/>
            </a:lvl3pPr>
            <a:lvl4pPr indent="-228600" lvl="3" marL="1828800" algn="ctr">
              <a:lnSpc>
                <a:spcPct val="115000"/>
              </a:lnSpc>
              <a:spcBef>
                <a:spcPts val="2000"/>
              </a:spcBef>
              <a:spcAft>
                <a:spcPts val="0"/>
              </a:spcAft>
              <a:buSzPts val="1700"/>
              <a:buFont typeface="Helvetica Neue"/>
              <a:buNone/>
              <a:defRPr/>
            </a:lvl4pPr>
            <a:lvl5pPr indent="-228600" lvl="4" marL="2286000" algn="ctr">
              <a:lnSpc>
                <a:spcPct val="115000"/>
              </a:lnSpc>
              <a:spcBef>
                <a:spcPts val="2000"/>
              </a:spcBef>
              <a:spcAft>
                <a:spcPts val="0"/>
              </a:spcAft>
              <a:buSzPts val="1700"/>
              <a:buFont typeface="Helvetica Neue"/>
              <a:buNone/>
              <a:defRPr/>
            </a:lvl5pPr>
            <a:lvl6pPr indent="-336550" lvl="5" marL="2743200" algn="l">
              <a:lnSpc>
                <a:spcPct val="115000"/>
              </a:lnSpc>
              <a:spcBef>
                <a:spcPts val="2000"/>
              </a:spcBef>
              <a:spcAft>
                <a:spcPts val="0"/>
              </a:spcAft>
              <a:buSzPts val="1700"/>
              <a:buChar char="■"/>
              <a:defRPr/>
            </a:lvl6pPr>
            <a:lvl7pPr indent="-336550" lvl="6" marL="3200400" algn="l">
              <a:lnSpc>
                <a:spcPct val="115000"/>
              </a:lnSpc>
              <a:spcBef>
                <a:spcPts val="2000"/>
              </a:spcBef>
              <a:spcAft>
                <a:spcPts val="0"/>
              </a:spcAft>
              <a:buSzPts val="1700"/>
              <a:buChar char="●"/>
              <a:defRPr/>
            </a:lvl7pPr>
            <a:lvl8pPr indent="-336550" lvl="7" marL="3657600" algn="l">
              <a:lnSpc>
                <a:spcPct val="115000"/>
              </a:lnSpc>
              <a:spcBef>
                <a:spcPts val="2000"/>
              </a:spcBef>
              <a:spcAft>
                <a:spcPts val="0"/>
              </a:spcAft>
              <a:buSzPts val="1700"/>
              <a:buChar char="○"/>
              <a:defRPr/>
            </a:lvl8pPr>
            <a:lvl9pPr indent="-336550" lvl="8" marL="4114800" algn="l">
              <a:lnSpc>
                <a:spcPct val="115000"/>
              </a:lnSpc>
              <a:spcBef>
                <a:spcPts val="2000"/>
              </a:spcBef>
              <a:spcAft>
                <a:spcPts val="2000"/>
              </a:spcAft>
              <a:buSzPts val="1700"/>
              <a:buChar char="■"/>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amp; Subtitle">
  <p:cSld name="1_Title &amp; Subtitle">
    <p:spTree>
      <p:nvGrpSpPr>
        <p:cNvPr id="115" name="Shape 115"/>
        <p:cNvGrpSpPr/>
        <p:nvPr/>
      </p:nvGrpSpPr>
      <p:grpSpPr>
        <a:xfrm>
          <a:off x="0" y="0"/>
          <a:ext cx="0" cy="0"/>
          <a:chOff x="0" y="0"/>
          <a:chExt cx="0" cy="0"/>
        </a:xfrm>
      </p:grpSpPr>
      <p:sp>
        <p:nvSpPr>
          <p:cNvPr id="116" name="Google Shape;116;p33"/>
          <p:cNvSpPr txBox="1"/>
          <p:nvPr>
            <p:ph type="title"/>
          </p:nvPr>
        </p:nvSpPr>
        <p:spPr>
          <a:xfrm>
            <a:off x="0" y="0"/>
            <a:ext cx="10058400" cy="1041300"/>
          </a:xfrm>
          <a:prstGeom prst="rect">
            <a:avLst/>
          </a:prstGeom>
          <a:noFill/>
          <a:ln>
            <a:noFill/>
          </a:ln>
        </p:spPr>
        <p:txBody>
          <a:bodyPr anchorCtr="0" anchor="ctr" bIns="113100" lIns="113100" spcFirstLastPara="1" rIns="113100" wrap="square" tIns="113100">
            <a:noAutofit/>
          </a:bodyPr>
          <a:lstStyle>
            <a:lvl1pPr lvl="0" marR="0" algn="l">
              <a:lnSpc>
                <a:spcPct val="100000"/>
              </a:lnSpc>
              <a:spcBef>
                <a:spcPts val="0"/>
              </a:spcBef>
              <a:spcAft>
                <a:spcPts val="0"/>
              </a:spcAft>
              <a:buSzPts val="3500"/>
              <a:buNone/>
              <a:defRPr i="0" u="none" cap="none" strike="noStrike"/>
            </a:lvl1pPr>
            <a:lvl2pPr lvl="1" marR="0" algn="ctr">
              <a:lnSpc>
                <a:spcPct val="100000"/>
              </a:lnSpc>
              <a:spcBef>
                <a:spcPts val="0"/>
              </a:spcBef>
              <a:spcAft>
                <a:spcPts val="0"/>
              </a:spcAft>
              <a:buSzPts val="3500"/>
              <a:buFont typeface="Arial"/>
              <a:buNone/>
              <a:defRPr sz="2200"/>
            </a:lvl2pPr>
            <a:lvl3pPr lvl="2" marR="0" algn="ctr">
              <a:lnSpc>
                <a:spcPct val="100000"/>
              </a:lnSpc>
              <a:spcBef>
                <a:spcPts val="0"/>
              </a:spcBef>
              <a:spcAft>
                <a:spcPts val="0"/>
              </a:spcAft>
              <a:buSzPts val="3500"/>
              <a:buFont typeface="Arial"/>
              <a:buNone/>
              <a:defRPr sz="2200"/>
            </a:lvl3pPr>
            <a:lvl4pPr lvl="3" marR="0" algn="ctr">
              <a:lnSpc>
                <a:spcPct val="100000"/>
              </a:lnSpc>
              <a:spcBef>
                <a:spcPts val="0"/>
              </a:spcBef>
              <a:spcAft>
                <a:spcPts val="0"/>
              </a:spcAft>
              <a:buSzPts val="3500"/>
              <a:buFont typeface="Arial"/>
              <a:buNone/>
              <a:defRPr sz="2200"/>
            </a:lvl4pPr>
            <a:lvl5pPr lvl="4" marR="0" algn="ctr">
              <a:lnSpc>
                <a:spcPct val="100000"/>
              </a:lnSpc>
              <a:spcBef>
                <a:spcPts val="0"/>
              </a:spcBef>
              <a:spcAft>
                <a:spcPts val="0"/>
              </a:spcAft>
              <a:buSzPts val="3500"/>
              <a:buFont typeface="Arial"/>
              <a:buNone/>
              <a:defRPr sz="2200"/>
            </a:lvl5pPr>
            <a:lvl6pPr lvl="5" marR="0" algn="ctr">
              <a:lnSpc>
                <a:spcPct val="100000"/>
              </a:lnSpc>
              <a:spcBef>
                <a:spcPts val="0"/>
              </a:spcBef>
              <a:spcAft>
                <a:spcPts val="0"/>
              </a:spcAft>
              <a:buSzPts val="3500"/>
              <a:buFont typeface="Arial"/>
              <a:buNone/>
              <a:defRPr sz="2200"/>
            </a:lvl6pPr>
            <a:lvl7pPr lvl="6" marR="0" algn="ctr">
              <a:lnSpc>
                <a:spcPct val="100000"/>
              </a:lnSpc>
              <a:spcBef>
                <a:spcPts val="0"/>
              </a:spcBef>
              <a:spcAft>
                <a:spcPts val="0"/>
              </a:spcAft>
              <a:buSzPts val="3500"/>
              <a:buFont typeface="Arial"/>
              <a:buNone/>
              <a:defRPr sz="2200"/>
            </a:lvl7pPr>
            <a:lvl8pPr lvl="7" marR="0" algn="ctr">
              <a:lnSpc>
                <a:spcPct val="100000"/>
              </a:lnSpc>
              <a:spcBef>
                <a:spcPts val="0"/>
              </a:spcBef>
              <a:spcAft>
                <a:spcPts val="0"/>
              </a:spcAft>
              <a:buSzPts val="3500"/>
              <a:buFont typeface="Arial"/>
              <a:buNone/>
              <a:defRPr sz="2200"/>
            </a:lvl8pPr>
            <a:lvl9pPr lvl="8" marR="0" algn="ctr">
              <a:lnSpc>
                <a:spcPct val="100000"/>
              </a:lnSpc>
              <a:spcBef>
                <a:spcPts val="0"/>
              </a:spcBef>
              <a:spcAft>
                <a:spcPts val="0"/>
              </a:spcAft>
              <a:buSzPts val="3500"/>
              <a:buFont typeface="Arial"/>
              <a:buNone/>
              <a:defRPr sz="2200"/>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Subtitle 8">
  <p:cSld name="Title &amp; Subtitle">
    <p:spTree>
      <p:nvGrpSpPr>
        <p:cNvPr id="117" name="Shape 117"/>
        <p:cNvGrpSpPr/>
        <p:nvPr/>
      </p:nvGrpSpPr>
      <p:grpSpPr>
        <a:xfrm>
          <a:off x="0" y="0"/>
          <a:ext cx="0" cy="0"/>
          <a:chOff x="0" y="0"/>
          <a:chExt cx="0" cy="0"/>
        </a:xfrm>
      </p:grpSpPr>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Subtitle 3">
  <p:cSld name="TITLE_AND_BODY_5">
    <p:spTree>
      <p:nvGrpSpPr>
        <p:cNvPr id="118" name="Shape 118"/>
        <p:cNvGrpSpPr/>
        <p:nvPr/>
      </p:nvGrpSpPr>
      <p:grpSpPr>
        <a:xfrm>
          <a:off x="0" y="0"/>
          <a:ext cx="0" cy="0"/>
          <a:chOff x="0" y="0"/>
          <a:chExt cx="0" cy="0"/>
        </a:xfrm>
      </p:grpSpPr>
      <p:sp>
        <p:nvSpPr>
          <p:cNvPr id="119" name="Google Shape;119;p35"/>
          <p:cNvSpPr txBox="1"/>
          <p:nvPr>
            <p:ph type="title"/>
          </p:nvPr>
        </p:nvSpPr>
        <p:spPr>
          <a:xfrm>
            <a:off x="0" y="0"/>
            <a:ext cx="10012800" cy="1233000"/>
          </a:xfrm>
          <a:prstGeom prst="rect">
            <a:avLst/>
          </a:prstGeom>
          <a:noFill/>
          <a:ln>
            <a:noFill/>
          </a:ln>
        </p:spPr>
        <p:txBody>
          <a:bodyPr anchorCtr="0" anchor="ctr" bIns="113100" lIns="113100" spcFirstLastPara="1" rIns="113100" wrap="square" tIns="113100">
            <a:noAutofit/>
          </a:bodyPr>
          <a:lstStyle>
            <a:lvl1pPr lvl="0" algn="ctr">
              <a:lnSpc>
                <a:spcPct val="100000"/>
              </a:lnSpc>
              <a:spcBef>
                <a:spcPts val="0"/>
              </a:spcBef>
              <a:spcAft>
                <a:spcPts val="0"/>
              </a:spcAft>
              <a:buSzPts val="3500"/>
              <a:buNone/>
              <a:defRPr/>
            </a:lvl1pPr>
            <a:lvl2pPr lvl="1" algn="ctr">
              <a:lnSpc>
                <a:spcPct val="100000"/>
              </a:lnSpc>
              <a:spcBef>
                <a:spcPts val="0"/>
              </a:spcBef>
              <a:spcAft>
                <a:spcPts val="0"/>
              </a:spcAft>
              <a:buSzPts val="3500"/>
              <a:buNone/>
              <a:defRPr/>
            </a:lvl2pPr>
            <a:lvl3pPr lvl="2" algn="ctr">
              <a:lnSpc>
                <a:spcPct val="100000"/>
              </a:lnSpc>
              <a:spcBef>
                <a:spcPts val="0"/>
              </a:spcBef>
              <a:spcAft>
                <a:spcPts val="0"/>
              </a:spcAft>
              <a:buSzPts val="3500"/>
              <a:buNone/>
              <a:defRPr/>
            </a:lvl3pPr>
            <a:lvl4pPr lvl="3" algn="ctr">
              <a:lnSpc>
                <a:spcPct val="100000"/>
              </a:lnSpc>
              <a:spcBef>
                <a:spcPts val="0"/>
              </a:spcBef>
              <a:spcAft>
                <a:spcPts val="0"/>
              </a:spcAft>
              <a:buSzPts val="3500"/>
              <a:buNone/>
              <a:defRPr/>
            </a:lvl4pPr>
            <a:lvl5pPr lvl="4" algn="ctr">
              <a:lnSpc>
                <a:spcPct val="100000"/>
              </a:lnSpc>
              <a:spcBef>
                <a:spcPts val="0"/>
              </a:spcBef>
              <a:spcAft>
                <a:spcPts val="0"/>
              </a:spcAft>
              <a:buSzPts val="3500"/>
              <a:buNone/>
              <a:defRPr/>
            </a:lvl5pPr>
            <a:lvl6pPr lvl="5" algn="ctr">
              <a:lnSpc>
                <a:spcPct val="100000"/>
              </a:lnSpc>
              <a:spcBef>
                <a:spcPts val="0"/>
              </a:spcBef>
              <a:spcAft>
                <a:spcPts val="0"/>
              </a:spcAft>
              <a:buSzPts val="3500"/>
              <a:buNone/>
              <a:defRPr/>
            </a:lvl6pPr>
            <a:lvl7pPr lvl="6" algn="ctr">
              <a:lnSpc>
                <a:spcPct val="100000"/>
              </a:lnSpc>
              <a:spcBef>
                <a:spcPts val="0"/>
              </a:spcBef>
              <a:spcAft>
                <a:spcPts val="0"/>
              </a:spcAft>
              <a:buSzPts val="3500"/>
              <a:buNone/>
              <a:defRPr/>
            </a:lvl7pPr>
            <a:lvl8pPr lvl="7" algn="ctr">
              <a:lnSpc>
                <a:spcPct val="100000"/>
              </a:lnSpc>
              <a:spcBef>
                <a:spcPts val="0"/>
              </a:spcBef>
              <a:spcAft>
                <a:spcPts val="0"/>
              </a:spcAft>
              <a:buSzPts val="3500"/>
              <a:buNone/>
              <a:defRPr/>
            </a:lvl8pPr>
            <a:lvl9pPr lvl="8" algn="ctr">
              <a:lnSpc>
                <a:spcPct val="100000"/>
              </a:lnSpc>
              <a:spcBef>
                <a:spcPts val="0"/>
              </a:spcBef>
              <a:spcAft>
                <a:spcPts val="0"/>
              </a:spcAft>
              <a:buSzPts val="3500"/>
              <a:buNone/>
              <a:defRPr/>
            </a:lvl9pPr>
          </a:lstStyl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Subtitle 3 1">
  <p:cSld name="Title &amp; Subtitle 3">
    <p:spTree>
      <p:nvGrpSpPr>
        <p:cNvPr id="120" name="Shape 120"/>
        <p:cNvGrpSpPr/>
        <p:nvPr/>
      </p:nvGrpSpPr>
      <p:grpSpPr>
        <a:xfrm>
          <a:off x="0" y="0"/>
          <a:ext cx="0" cy="0"/>
          <a:chOff x="0" y="0"/>
          <a:chExt cx="0" cy="0"/>
        </a:xfrm>
      </p:grpSpPr>
      <p:sp>
        <p:nvSpPr>
          <p:cNvPr id="121" name="Google Shape;121;p36"/>
          <p:cNvSpPr txBox="1"/>
          <p:nvPr>
            <p:ph type="title"/>
          </p:nvPr>
        </p:nvSpPr>
        <p:spPr>
          <a:xfrm>
            <a:off x="0" y="0"/>
            <a:ext cx="10012800" cy="1233000"/>
          </a:xfrm>
          <a:prstGeom prst="rect">
            <a:avLst/>
          </a:prstGeom>
          <a:noFill/>
          <a:ln>
            <a:noFill/>
          </a:ln>
        </p:spPr>
        <p:txBody>
          <a:bodyPr anchorCtr="0" anchor="ctr" bIns="113100" lIns="113100" spcFirstLastPara="1" rIns="113100" wrap="square" tIns="113100">
            <a:noAutofit/>
          </a:bodyPr>
          <a:lstStyle>
            <a:lvl1pPr lvl="0" marR="0" algn="ctr">
              <a:lnSpc>
                <a:spcPct val="100000"/>
              </a:lnSpc>
              <a:spcBef>
                <a:spcPts val="0"/>
              </a:spcBef>
              <a:spcAft>
                <a:spcPts val="0"/>
              </a:spcAft>
              <a:buClr>
                <a:srgbClr val="434343"/>
              </a:buClr>
              <a:buSzPts val="3500"/>
              <a:buFont typeface="Open Sans"/>
              <a:buNone/>
              <a:defRPr b="1" i="0" sz="2500" u="none" cap="none" strike="noStrike">
                <a:solidFill>
                  <a:srgbClr val="434343"/>
                </a:solidFill>
                <a:latin typeface="Open Sans"/>
                <a:ea typeface="Open Sans"/>
                <a:cs typeface="Open Sans"/>
                <a:sym typeface="Open Sans"/>
              </a:defRPr>
            </a:lvl1pPr>
            <a:lvl2pPr lvl="1" algn="ctr">
              <a:lnSpc>
                <a:spcPct val="100000"/>
              </a:lnSpc>
              <a:spcBef>
                <a:spcPts val="0"/>
              </a:spcBef>
              <a:spcAft>
                <a:spcPts val="0"/>
              </a:spcAft>
              <a:buClr>
                <a:srgbClr val="434343"/>
              </a:buClr>
              <a:buSzPts val="3500"/>
              <a:buFont typeface="Open Sans"/>
              <a:buNone/>
              <a:defRPr b="1" sz="2500">
                <a:solidFill>
                  <a:srgbClr val="434343"/>
                </a:solidFill>
                <a:latin typeface="Open Sans"/>
                <a:ea typeface="Open Sans"/>
                <a:cs typeface="Open Sans"/>
                <a:sym typeface="Open Sans"/>
              </a:defRPr>
            </a:lvl2pPr>
            <a:lvl3pPr lvl="2" algn="ctr">
              <a:lnSpc>
                <a:spcPct val="100000"/>
              </a:lnSpc>
              <a:spcBef>
                <a:spcPts val="0"/>
              </a:spcBef>
              <a:spcAft>
                <a:spcPts val="0"/>
              </a:spcAft>
              <a:buClr>
                <a:srgbClr val="434343"/>
              </a:buClr>
              <a:buSzPts val="3500"/>
              <a:buFont typeface="Open Sans"/>
              <a:buNone/>
              <a:defRPr b="1" sz="2500">
                <a:solidFill>
                  <a:srgbClr val="434343"/>
                </a:solidFill>
                <a:latin typeface="Open Sans"/>
                <a:ea typeface="Open Sans"/>
                <a:cs typeface="Open Sans"/>
                <a:sym typeface="Open Sans"/>
              </a:defRPr>
            </a:lvl3pPr>
            <a:lvl4pPr lvl="3" algn="ctr">
              <a:lnSpc>
                <a:spcPct val="100000"/>
              </a:lnSpc>
              <a:spcBef>
                <a:spcPts val="0"/>
              </a:spcBef>
              <a:spcAft>
                <a:spcPts val="0"/>
              </a:spcAft>
              <a:buClr>
                <a:srgbClr val="434343"/>
              </a:buClr>
              <a:buSzPts val="3500"/>
              <a:buFont typeface="Open Sans"/>
              <a:buNone/>
              <a:defRPr b="1" sz="2500">
                <a:solidFill>
                  <a:srgbClr val="434343"/>
                </a:solidFill>
                <a:latin typeface="Open Sans"/>
                <a:ea typeface="Open Sans"/>
                <a:cs typeface="Open Sans"/>
                <a:sym typeface="Open Sans"/>
              </a:defRPr>
            </a:lvl4pPr>
            <a:lvl5pPr lvl="4" algn="ctr">
              <a:lnSpc>
                <a:spcPct val="100000"/>
              </a:lnSpc>
              <a:spcBef>
                <a:spcPts val="0"/>
              </a:spcBef>
              <a:spcAft>
                <a:spcPts val="0"/>
              </a:spcAft>
              <a:buClr>
                <a:srgbClr val="434343"/>
              </a:buClr>
              <a:buSzPts val="3500"/>
              <a:buFont typeface="Open Sans"/>
              <a:buNone/>
              <a:defRPr b="1" sz="2500">
                <a:solidFill>
                  <a:srgbClr val="434343"/>
                </a:solidFill>
                <a:latin typeface="Open Sans"/>
                <a:ea typeface="Open Sans"/>
                <a:cs typeface="Open Sans"/>
                <a:sym typeface="Open Sans"/>
              </a:defRPr>
            </a:lvl5pPr>
            <a:lvl6pPr lvl="5" algn="ctr">
              <a:lnSpc>
                <a:spcPct val="100000"/>
              </a:lnSpc>
              <a:spcBef>
                <a:spcPts val="0"/>
              </a:spcBef>
              <a:spcAft>
                <a:spcPts val="0"/>
              </a:spcAft>
              <a:buClr>
                <a:srgbClr val="434343"/>
              </a:buClr>
              <a:buSzPts val="3500"/>
              <a:buFont typeface="Open Sans"/>
              <a:buNone/>
              <a:defRPr b="1" sz="2500">
                <a:solidFill>
                  <a:srgbClr val="434343"/>
                </a:solidFill>
                <a:latin typeface="Open Sans"/>
                <a:ea typeface="Open Sans"/>
                <a:cs typeface="Open Sans"/>
                <a:sym typeface="Open Sans"/>
              </a:defRPr>
            </a:lvl6pPr>
            <a:lvl7pPr lvl="6" algn="ctr">
              <a:lnSpc>
                <a:spcPct val="100000"/>
              </a:lnSpc>
              <a:spcBef>
                <a:spcPts val="0"/>
              </a:spcBef>
              <a:spcAft>
                <a:spcPts val="0"/>
              </a:spcAft>
              <a:buClr>
                <a:srgbClr val="434343"/>
              </a:buClr>
              <a:buSzPts val="3500"/>
              <a:buFont typeface="Open Sans"/>
              <a:buNone/>
              <a:defRPr b="1" sz="2500">
                <a:solidFill>
                  <a:srgbClr val="434343"/>
                </a:solidFill>
                <a:latin typeface="Open Sans"/>
                <a:ea typeface="Open Sans"/>
                <a:cs typeface="Open Sans"/>
                <a:sym typeface="Open Sans"/>
              </a:defRPr>
            </a:lvl7pPr>
            <a:lvl8pPr lvl="7" algn="ctr">
              <a:lnSpc>
                <a:spcPct val="100000"/>
              </a:lnSpc>
              <a:spcBef>
                <a:spcPts val="0"/>
              </a:spcBef>
              <a:spcAft>
                <a:spcPts val="0"/>
              </a:spcAft>
              <a:buClr>
                <a:srgbClr val="434343"/>
              </a:buClr>
              <a:buSzPts val="3500"/>
              <a:buFont typeface="Open Sans"/>
              <a:buNone/>
              <a:defRPr b="1" sz="2500">
                <a:solidFill>
                  <a:srgbClr val="434343"/>
                </a:solidFill>
                <a:latin typeface="Open Sans"/>
                <a:ea typeface="Open Sans"/>
                <a:cs typeface="Open Sans"/>
                <a:sym typeface="Open Sans"/>
              </a:defRPr>
            </a:lvl8pPr>
            <a:lvl9pPr lvl="8" algn="ctr">
              <a:lnSpc>
                <a:spcPct val="100000"/>
              </a:lnSpc>
              <a:spcBef>
                <a:spcPts val="0"/>
              </a:spcBef>
              <a:spcAft>
                <a:spcPts val="0"/>
              </a:spcAft>
              <a:buClr>
                <a:srgbClr val="434343"/>
              </a:buClr>
              <a:buSzPts val="3500"/>
              <a:buFont typeface="Open Sans"/>
              <a:buNone/>
              <a:defRPr b="1" sz="2500">
                <a:solidFill>
                  <a:srgbClr val="434343"/>
                </a:solidFill>
                <a:latin typeface="Open Sans"/>
                <a:ea typeface="Open Sans"/>
                <a:cs typeface="Open Sans"/>
                <a:sym typeface="Open Sans"/>
              </a:defRPr>
            </a:lvl9pPr>
          </a:lstStyle>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26" name="Shape 126"/>
        <p:cNvGrpSpPr/>
        <p:nvPr/>
      </p:nvGrpSpPr>
      <p:grpSpPr>
        <a:xfrm>
          <a:off x="0" y="0"/>
          <a:ext cx="0" cy="0"/>
          <a:chOff x="0" y="0"/>
          <a:chExt cx="0" cy="0"/>
        </a:xfrm>
      </p:grpSpPr>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27" name="Shape 127"/>
        <p:cNvGrpSpPr/>
        <p:nvPr/>
      </p:nvGrpSpPr>
      <p:grpSpPr>
        <a:xfrm>
          <a:off x="0" y="0"/>
          <a:ext cx="0" cy="0"/>
          <a:chOff x="0" y="0"/>
          <a:chExt cx="0" cy="0"/>
        </a:xfrm>
      </p:grpSpPr>
      <p:sp>
        <p:nvSpPr>
          <p:cNvPr id="128" name="Google Shape;128;p39"/>
          <p:cNvSpPr txBox="1"/>
          <p:nvPr>
            <p:ph type="title"/>
          </p:nvPr>
        </p:nvSpPr>
        <p:spPr>
          <a:xfrm>
            <a:off x="342870" y="3250173"/>
            <a:ext cx="9372600" cy="1272000"/>
          </a:xfrm>
          <a:prstGeom prst="rect">
            <a:avLst/>
          </a:prstGeom>
          <a:noFill/>
          <a:ln>
            <a:noFill/>
          </a:ln>
        </p:spPr>
        <p:txBody>
          <a:bodyPr anchorCtr="0" anchor="ctr" bIns="113100" lIns="113100" spcFirstLastPara="1" rIns="113100" wrap="square" tIns="113100">
            <a:noAutofit/>
          </a:bodyPr>
          <a:lstStyle>
            <a:lvl1pPr lvl="0" algn="ctr">
              <a:lnSpc>
                <a:spcPct val="100000"/>
              </a:lnSpc>
              <a:spcBef>
                <a:spcPts val="0"/>
              </a:spcBef>
              <a:spcAft>
                <a:spcPts val="0"/>
              </a:spcAft>
              <a:buSzPts val="4500"/>
              <a:buNone/>
              <a:defRPr sz="4500"/>
            </a:lvl1pPr>
            <a:lvl2pPr lvl="1" algn="ctr">
              <a:lnSpc>
                <a:spcPct val="100000"/>
              </a:lnSpc>
              <a:spcBef>
                <a:spcPts val="0"/>
              </a:spcBef>
              <a:spcAft>
                <a:spcPts val="0"/>
              </a:spcAft>
              <a:buSzPts val="4500"/>
              <a:buNone/>
              <a:defRPr sz="4500"/>
            </a:lvl2pPr>
            <a:lvl3pPr lvl="2" algn="ctr">
              <a:lnSpc>
                <a:spcPct val="100000"/>
              </a:lnSpc>
              <a:spcBef>
                <a:spcPts val="0"/>
              </a:spcBef>
              <a:spcAft>
                <a:spcPts val="0"/>
              </a:spcAft>
              <a:buSzPts val="4500"/>
              <a:buNone/>
              <a:defRPr sz="4500"/>
            </a:lvl3pPr>
            <a:lvl4pPr lvl="3" algn="ctr">
              <a:lnSpc>
                <a:spcPct val="100000"/>
              </a:lnSpc>
              <a:spcBef>
                <a:spcPts val="0"/>
              </a:spcBef>
              <a:spcAft>
                <a:spcPts val="0"/>
              </a:spcAft>
              <a:buSzPts val="4500"/>
              <a:buNone/>
              <a:defRPr sz="4500"/>
            </a:lvl4pPr>
            <a:lvl5pPr lvl="4" algn="ctr">
              <a:lnSpc>
                <a:spcPct val="100000"/>
              </a:lnSpc>
              <a:spcBef>
                <a:spcPts val="0"/>
              </a:spcBef>
              <a:spcAft>
                <a:spcPts val="0"/>
              </a:spcAft>
              <a:buSzPts val="4500"/>
              <a:buNone/>
              <a:defRPr sz="4500"/>
            </a:lvl5pPr>
            <a:lvl6pPr lvl="5" algn="ctr">
              <a:lnSpc>
                <a:spcPct val="100000"/>
              </a:lnSpc>
              <a:spcBef>
                <a:spcPts val="0"/>
              </a:spcBef>
              <a:spcAft>
                <a:spcPts val="0"/>
              </a:spcAft>
              <a:buSzPts val="4500"/>
              <a:buNone/>
              <a:defRPr sz="4500"/>
            </a:lvl6pPr>
            <a:lvl7pPr lvl="6" algn="ctr">
              <a:lnSpc>
                <a:spcPct val="100000"/>
              </a:lnSpc>
              <a:spcBef>
                <a:spcPts val="0"/>
              </a:spcBef>
              <a:spcAft>
                <a:spcPts val="0"/>
              </a:spcAft>
              <a:buSzPts val="4500"/>
              <a:buNone/>
              <a:defRPr sz="4500"/>
            </a:lvl7pPr>
            <a:lvl8pPr lvl="7" algn="ctr">
              <a:lnSpc>
                <a:spcPct val="100000"/>
              </a:lnSpc>
              <a:spcBef>
                <a:spcPts val="0"/>
              </a:spcBef>
              <a:spcAft>
                <a:spcPts val="0"/>
              </a:spcAft>
              <a:buSzPts val="4500"/>
              <a:buNone/>
              <a:defRPr sz="4500"/>
            </a:lvl8pPr>
            <a:lvl9pPr lvl="8" algn="ctr">
              <a:lnSpc>
                <a:spcPct val="100000"/>
              </a:lnSpc>
              <a:spcBef>
                <a:spcPts val="0"/>
              </a:spcBef>
              <a:spcAft>
                <a:spcPts val="0"/>
              </a:spcAft>
              <a:buSzPts val="4500"/>
              <a:buNone/>
              <a:defRPr sz="4500"/>
            </a:lvl9pPr>
          </a:lstStyle>
          <a:p/>
        </p:txBody>
      </p:sp>
      <p:sp>
        <p:nvSpPr>
          <p:cNvPr id="129" name="Google Shape;129;p39"/>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30" name="Shape 130"/>
        <p:cNvGrpSpPr/>
        <p:nvPr/>
      </p:nvGrpSpPr>
      <p:grpSpPr>
        <a:xfrm>
          <a:off x="0" y="0"/>
          <a:ext cx="0" cy="0"/>
          <a:chOff x="0" y="0"/>
          <a:chExt cx="0" cy="0"/>
        </a:xfrm>
      </p:grpSpPr>
      <p:sp>
        <p:nvSpPr>
          <p:cNvPr id="131" name="Google Shape;131;p40"/>
          <p:cNvSpPr txBox="1"/>
          <p:nvPr>
            <p:ph type="title"/>
          </p:nvPr>
        </p:nvSpPr>
        <p:spPr>
          <a:xfrm>
            <a:off x="342870" y="672482"/>
            <a:ext cx="9372600" cy="865500"/>
          </a:xfrm>
          <a:prstGeom prst="rect">
            <a:avLst/>
          </a:prstGeom>
          <a:noFill/>
          <a:ln>
            <a:noFill/>
          </a:ln>
        </p:spPr>
        <p:txBody>
          <a:bodyPr anchorCtr="0" anchor="t" bIns="113100" lIns="113100" spcFirstLastPara="1" rIns="113100" wrap="square" tIns="113100">
            <a:noAutofit/>
          </a:bodyPr>
          <a:lstStyle>
            <a:lvl1pPr lvl="0" algn="l">
              <a:lnSpc>
                <a:spcPct val="100000"/>
              </a:lnSpc>
              <a:spcBef>
                <a:spcPts val="0"/>
              </a:spcBef>
              <a:spcAft>
                <a:spcPts val="0"/>
              </a:spcAft>
              <a:buSzPts val="3500"/>
              <a:buNone/>
              <a:defRPr/>
            </a:lvl1pPr>
            <a:lvl2pPr lvl="1" algn="l">
              <a:lnSpc>
                <a:spcPct val="100000"/>
              </a:lnSpc>
              <a:spcBef>
                <a:spcPts val="0"/>
              </a:spcBef>
              <a:spcAft>
                <a:spcPts val="0"/>
              </a:spcAft>
              <a:buSzPts val="3500"/>
              <a:buNone/>
              <a:defRPr/>
            </a:lvl2pPr>
            <a:lvl3pPr lvl="2" algn="l">
              <a:lnSpc>
                <a:spcPct val="100000"/>
              </a:lnSpc>
              <a:spcBef>
                <a:spcPts val="0"/>
              </a:spcBef>
              <a:spcAft>
                <a:spcPts val="0"/>
              </a:spcAft>
              <a:buSzPts val="3500"/>
              <a:buNone/>
              <a:defRPr/>
            </a:lvl3pPr>
            <a:lvl4pPr lvl="3" algn="l">
              <a:lnSpc>
                <a:spcPct val="100000"/>
              </a:lnSpc>
              <a:spcBef>
                <a:spcPts val="0"/>
              </a:spcBef>
              <a:spcAft>
                <a:spcPts val="0"/>
              </a:spcAft>
              <a:buSzPts val="3500"/>
              <a:buNone/>
              <a:defRPr/>
            </a:lvl4pPr>
            <a:lvl5pPr lvl="4" algn="l">
              <a:lnSpc>
                <a:spcPct val="100000"/>
              </a:lnSpc>
              <a:spcBef>
                <a:spcPts val="0"/>
              </a:spcBef>
              <a:spcAft>
                <a:spcPts val="0"/>
              </a:spcAft>
              <a:buSzPts val="3500"/>
              <a:buNone/>
              <a:defRPr/>
            </a:lvl5pPr>
            <a:lvl6pPr lvl="5" algn="l">
              <a:lnSpc>
                <a:spcPct val="100000"/>
              </a:lnSpc>
              <a:spcBef>
                <a:spcPts val="0"/>
              </a:spcBef>
              <a:spcAft>
                <a:spcPts val="0"/>
              </a:spcAft>
              <a:buSzPts val="3500"/>
              <a:buNone/>
              <a:defRPr/>
            </a:lvl6pPr>
            <a:lvl7pPr lvl="6" algn="l">
              <a:lnSpc>
                <a:spcPct val="100000"/>
              </a:lnSpc>
              <a:spcBef>
                <a:spcPts val="0"/>
              </a:spcBef>
              <a:spcAft>
                <a:spcPts val="0"/>
              </a:spcAft>
              <a:buSzPts val="3500"/>
              <a:buNone/>
              <a:defRPr/>
            </a:lvl7pPr>
            <a:lvl8pPr lvl="7" algn="l">
              <a:lnSpc>
                <a:spcPct val="100000"/>
              </a:lnSpc>
              <a:spcBef>
                <a:spcPts val="0"/>
              </a:spcBef>
              <a:spcAft>
                <a:spcPts val="0"/>
              </a:spcAft>
              <a:buSzPts val="3500"/>
              <a:buNone/>
              <a:defRPr/>
            </a:lvl8pPr>
            <a:lvl9pPr lvl="8" algn="l">
              <a:lnSpc>
                <a:spcPct val="100000"/>
              </a:lnSpc>
              <a:spcBef>
                <a:spcPts val="0"/>
              </a:spcBef>
              <a:spcAft>
                <a:spcPts val="0"/>
              </a:spcAft>
              <a:buSzPts val="3500"/>
              <a:buNone/>
              <a:defRPr/>
            </a:lvl9pPr>
          </a:lstStyle>
          <a:p/>
        </p:txBody>
      </p:sp>
      <p:sp>
        <p:nvSpPr>
          <p:cNvPr id="132" name="Google Shape;132;p40"/>
          <p:cNvSpPr txBox="1"/>
          <p:nvPr>
            <p:ph idx="1" type="body"/>
          </p:nvPr>
        </p:nvSpPr>
        <p:spPr>
          <a:xfrm>
            <a:off x="342870" y="1741518"/>
            <a:ext cx="9372600" cy="5162700"/>
          </a:xfrm>
          <a:prstGeom prst="rect">
            <a:avLst/>
          </a:prstGeom>
          <a:noFill/>
          <a:ln>
            <a:noFill/>
          </a:ln>
        </p:spPr>
        <p:txBody>
          <a:bodyPr anchorCtr="0" anchor="t" bIns="113100" lIns="113100" spcFirstLastPara="1" rIns="113100" wrap="square" tIns="113100">
            <a:noAutofit/>
          </a:bodyPr>
          <a:lstStyle>
            <a:lvl1pPr indent="-368300" lvl="0" marL="457200" algn="l">
              <a:lnSpc>
                <a:spcPct val="115000"/>
              </a:lnSpc>
              <a:spcBef>
                <a:spcPts val="0"/>
              </a:spcBef>
              <a:spcAft>
                <a:spcPts val="0"/>
              </a:spcAft>
              <a:buSzPts val="2200"/>
              <a:buChar char="●"/>
              <a:defRPr/>
            </a:lvl1pPr>
            <a:lvl2pPr indent="-336550" lvl="1" marL="914400" algn="l">
              <a:lnSpc>
                <a:spcPct val="115000"/>
              </a:lnSpc>
              <a:spcBef>
                <a:spcPts val="2000"/>
              </a:spcBef>
              <a:spcAft>
                <a:spcPts val="0"/>
              </a:spcAft>
              <a:buSzPts val="1700"/>
              <a:buChar char="○"/>
              <a:defRPr/>
            </a:lvl2pPr>
            <a:lvl3pPr indent="-336550" lvl="2" marL="1371600" algn="l">
              <a:lnSpc>
                <a:spcPct val="115000"/>
              </a:lnSpc>
              <a:spcBef>
                <a:spcPts val="2000"/>
              </a:spcBef>
              <a:spcAft>
                <a:spcPts val="0"/>
              </a:spcAft>
              <a:buSzPts val="1700"/>
              <a:buChar char="■"/>
              <a:defRPr/>
            </a:lvl3pPr>
            <a:lvl4pPr indent="-336550" lvl="3" marL="1828800" algn="l">
              <a:lnSpc>
                <a:spcPct val="115000"/>
              </a:lnSpc>
              <a:spcBef>
                <a:spcPts val="2000"/>
              </a:spcBef>
              <a:spcAft>
                <a:spcPts val="0"/>
              </a:spcAft>
              <a:buSzPts val="1700"/>
              <a:buChar char="●"/>
              <a:defRPr/>
            </a:lvl4pPr>
            <a:lvl5pPr indent="-336550" lvl="4" marL="2286000" algn="l">
              <a:lnSpc>
                <a:spcPct val="115000"/>
              </a:lnSpc>
              <a:spcBef>
                <a:spcPts val="2000"/>
              </a:spcBef>
              <a:spcAft>
                <a:spcPts val="0"/>
              </a:spcAft>
              <a:buSzPts val="1700"/>
              <a:buChar char="○"/>
              <a:defRPr/>
            </a:lvl5pPr>
            <a:lvl6pPr indent="-336550" lvl="5" marL="2743200" algn="l">
              <a:lnSpc>
                <a:spcPct val="115000"/>
              </a:lnSpc>
              <a:spcBef>
                <a:spcPts val="2000"/>
              </a:spcBef>
              <a:spcAft>
                <a:spcPts val="0"/>
              </a:spcAft>
              <a:buSzPts val="1700"/>
              <a:buChar char="■"/>
              <a:defRPr/>
            </a:lvl6pPr>
            <a:lvl7pPr indent="-336550" lvl="6" marL="3200400" algn="l">
              <a:lnSpc>
                <a:spcPct val="115000"/>
              </a:lnSpc>
              <a:spcBef>
                <a:spcPts val="2000"/>
              </a:spcBef>
              <a:spcAft>
                <a:spcPts val="0"/>
              </a:spcAft>
              <a:buSzPts val="1700"/>
              <a:buChar char="●"/>
              <a:defRPr/>
            </a:lvl7pPr>
            <a:lvl8pPr indent="-336550" lvl="7" marL="3657600" algn="l">
              <a:lnSpc>
                <a:spcPct val="115000"/>
              </a:lnSpc>
              <a:spcBef>
                <a:spcPts val="2000"/>
              </a:spcBef>
              <a:spcAft>
                <a:spcPts val="0"/>
              </a:spcAft>
              <a:buSzPts val="1700"/>
              <a:buChar char="○"/>
              <a:defRPr/>
            </a:lvl8pPr>
            <a:lvl9pPr indent="-336550" lvl="8" marL="4114800" algn="l">
              <a:lnSpc>
                <a:spcPct val="115000"/>
              </a:lnSpc>
              <a:spcBef>
                <a:spcPts val="2000"/>
              </a:spcBef>
              <a:spcAft>
                <a:spcPts val="2000"/>
              </a:spcAft>
              <a:buSzPts val="1700"/>
              <a:buChar char="■"/>
              <a:defRPr/>
            </a:lvl9pPr>
          </a:lstStyle>
          <a:p/>
        </p:txBody>
      </p:sp>
      <p:sp>
        <p:nvSpPr>
          <p:cNvPr id="133" name="Google Shape;133;p40"/>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134" name="Shape 134"/>
        <p:cNvGrpSpPr/>
        <p:nvPr/>
      </p:nvGrpSpPr>
      <p:grpSpPr>
        <a:xfrm>
          <a:off x="0" y="0"/>
          <a:ext cx="0" cy="0"/>
          <a:chOff x="0" y="0"/>
          <a:chExt cx="0" cy="0"/>
        </a:xfrm>
      </p:grpSpPr>
      <p:sp>
        <p:nvSpPr>
          <p:cNvPr id="135" name="Google Shape;135;p41"/>
          <p:cNvSpPr txBox="1"/>
          <p:nvPr>
            <p:ph type="title"/>
          </p:nvPr>
        </p:nvSpPr>
        <p:spPr>
          <a:xfrm>
            <a:off x="342870" y="672482"/>
            <a:ext cx="9372600" cy="865500"/>
          </a:xfrm>
          <a:prstGeom prst="rect">
            <a:avLst/>
          </a:prstGeom>
          <a:noFill/>
          <a:ln>
            <a:noFill/>
          </a:ln>
        </p:spPr>
        <p:txBody>
          <a:bodyPr anchorCtr="0" anchor="t" bIns="113100" lIns="113100" spcFirstLastPara="1" rIns="113100" wrap="square" tIns="113100">
            <a:noAutofit/>
          </a:bodyPr>
          <a:lstStyle>
            <a:lvl1pPr lvl="0" algn="l">
              <a:lnSpc>
                <a:spcPct val="100000"/>
              </a:lnSpc>
              <a:spcBef>
                <a:spcPts val="0"/>
              </a:spcBef>
              <a:spcAft>
                <a:spcPts val="0"/>
              </a:spcAft>
              <a:buSzPts val="3500"/>
              <a:buNone/>
              <a:defRPr/>
            </a:lvl1pPr>
            <a:lvl2pPr lvl="1" algn="l">
              <a:lnSpc>
                <a:spcPct val="100000"/>
              </a:lnSpc>
              <a:spcBef>
                <a:spcPts val="0"/>
              </a:spcBef>
              <a:spcAft>
                <a:spcPts val="0"/>
              </a:spcAft>
              <a:buSzPts val="3500"/>
              <a:buNone/>
              <a:defRPr/>
            </a:lvl2pPr>
            <a:lvl3pPr lvl="2" algn="l">
              <a:lnSpc>
                <a:spcPct val="100000"/>
              </a:lnSpc>
              <a:spcBef>
                <a:spcPts val="0"/>
              </a:spcBef>
              <a:spcAft>
                <a:spcPts val="0"/>
              </a:spcAft>
              <a:buSzPts val="3500"/>
              <a:buNone/>
              <a:defRPr/>
            </a:lvl3pPr>
            <a:lvl4pPr lvl="3" algn="l">
              <a:lnSpc>
                <a:spcPct val="100000"/>
              </a:lnSpc>
              <a:spcBef>
                <a:spcPts val="0"/>
              </a:spcBef>
              <a:spcAft>
                <a:spcPts val="0"/>
              </a:spcAft>
              <a:buSzPts val="3500"/>
              <a:buNone/>
              <a:defRPr/>
            </a:lvl4pPr>
            <a:lvl5pPr lvl="4" algn="l">
              <a:lnSpc>
                <a:spcPct val="100000"/>
              </a:lnSpc>
              <a:spcBef>
                <a:spcPts val="0"/>
              </a:spcBef>
              <a:spcAft>
                <a:spcPts val="0"/>
              </a:spcAft>
              <a:buSzPts val="3500"/>
              <a:buNone/>
              <a:defRPr/>
            </a:lvl5pPr>
            <a:lvl6pPr lvl="5" algn="l">
              <a:lnSpc>
                <a:spcPct val="100000"/>
              </a:lnSpc>
              <a:spcBef>
                <a:spcPts val="0"/>
              </a:spcBef>
              <a:spcAft>
                <a:spcPts val="0"/>
              </a:spcAft>
              <a:buSzPts val="3500"/>
              <a:buNone/>
              <a:defRPr/>
            </a:lvl6pPr>
            <a:lvl7pPr lvl="6" algn="l">
              <a:lnSpc>
                <a:spcPct val="100000"/>
              </a:lnSpc>
              <a:spcBef>
                <a:spcPts val="0"/>
              </a:spcBef>
              <a:spcAft>
                <a:spcPts val="0"/>
              </a:spcAft>
              <a:buSzPts val="3500"/>
              <a:buNone/>
              <a:defRPr/>
            </a:lvl7pPr>
            <a:lvl8pPr lvl="7" algn="l">
              <a:lnSpc>
                <a:spcPct val="100000"/>
              </a:lnSpc>
              <a:spcBef>
                <a:spcPts val="0"/>
              </a:spcBef>
              <a:spcAft>
                <a:spcPts val="0"/>
              </a:spcAft>
              <a:buSzPts val="3500"/>
              <a:buNone/>
              <a:defRPr/>
            </a:lvl8pPr>
            <a:lvl9pPr lvl="8" algn="l">
              <a:lnSpc>
                <a:spcPct val="100000"/>
              </a:lnSpc>
              <a:spcBef>
                <a:spcPts val="0"/>
              </a:spcBef>
              <a:spcAft>
                <a:spcPts val="0"/>
              </a:spcAft>
              <a:buSzPts val="3500"/>
              <a:buNone/>
              <a:defRPr/>
            </a:lvl9pPr>
          </a:lstStyle>
          <a:p/>
        </p:txBody>
      </p:sp>
      <p:sp>
        <p:nvSpPr>
          <p:cNvPr id="136" name="Google Shape;136;p41"/>
          <p:cNvSpPr txBox="1"/>
          <p:nvPr>
            <p:ph idx="1" type="body"/>
          </p:nvPr>
        </p:nvSpPr>
        <p:spPr>
          <a:xfrm>
            <a:off x="342870" y="1741518"/>
            <a:ext cx="4399800" cy="5162700"/>
          </a:xfrm>
          <a:prstGeom prst="rect">
            <a:avLst/>
          </a:prstGeom>
          <a:noFill/>
          <a:ln>
            <a:noFill/>
          </a:ln>
        </p:spPr>
        <p:txBody>
          <a:bodyPr anchorCtr="0" anchor="t" bIns="113100" lIns="113100" spcFirstLastPara="1" rIns="113100" wrap="square" tIns="113100">
            <a:noAutofit/>
          </a:bodyPr>
          <a:lstStyle>
            <a:lvl1pPr indent="-336550" lvl="0" marL="457200" algn="l">
              <a:lnSpc>
                <a:spcPct val="115000"/>
              </a:lnSpc>
              <a:spcBef>
                <a:spcPts val="0"/>
              </a:spcBef>
              <a:spcAft>
                <a:spcPts val="0"/>
              </a:spcAft>
              <a:buSzPts val="1700"/>
              <a:buChar char="●"/>
              <a:defRPr sz="1700"/>
            </a:lvl1pPr>
            <a:lvl2pPr indent="-323850" lvl="1" marL="914400" algn="l">
              <a:lnSpc>
                <a:spcPct val="115000"/>
              </a:lnSpc>
              <a:spcBef>
                <a:spcPts val="2000"/>
              </a:spcBef>
              <a:spcAft>
                <a:spcPts val="0"/>
              </a:spcAft>
              <a:buSzPts val="1500"/>
              <a:buChar char="○"/>
              <a:defRPr sz="1500"/>
            </a:lvl2pPr>
            <a:lvl3pPr indent="-323850" lvl="2" marL="1371600" algn="l">
              <a:lnSpc>
                <a:spcPct val="115000"/>
              </a:lnSpc>
              <a:spcBef>
                <a:spcPts val="2000"/>
              </a:spcBef>
              <a:spcAft>
                <a:spcPts val="0"/>
              </a:spcAft>
              <a:buSzPts val="1500"/>
              <a:buChar char="■"/>
              <a:defRPr sz="1500"/>
            </a:lvl3pPr>
            <a:lvl4pPr indent="-323850" lvl="3" marL="1828800" algn="l">
              <a:lnSpc>
                <a:spcPct val="115000"/>
              </a:lnSpc>
              <a:spcBef>
                <a:spcPts val="2000"/>
              </a:spcBef>
              <a:spcAft>
                <a:spcPts val="0"/>
              </a:spcAft>
              <a:buSzPts val="1500"/>
              <a:buChar char="●"/>
              <a:defRPr sz="1500"/>
            </a:lvl4pPr>
            <a:lvl5pPr indent="-323850" lvl="4" marL="2286000" algn="l">
              <a:lnSpc>
                <a:spcPct val="115000"/>
              </a:lnSpc>
              <a:spcBef>
                <a:spcPts val="2000"/>
              </a:spcBef>
              <a:spcAft>
                <a:spcPts val="0"/>
              </a:spcAft>
              <a:buSzPts val="1500"/>
              <a:buChar char="○"/>
              <a:defRPr sz="1500"/>
            </a:lvl5pPr>
            <a:lvl6pPr indent="-323850" lvl="5" marL="2743200" algn="l">
              <a:lnSpc>
                <a:spcPct val="115000"/>
              </a:lnSpc>
              <a:spcBef>
                <a:spcPts val="2000"/>
              </a:spcBef>
              <a:spcAft>
                <a:spcPts val="0"/>
              </a:spcAft>
              <a:buSzPts val="1500"/>
              <a:buChar char="■"/>
              <a:defRPr sz="1500"/>
            </a:lvl6pPr>
            <a:lvl7pPr indent="-323850" lvl="6" marL="3200400" algn="l">
              <a:lnSpc>
                <a:spcPct val="115000"/>
              </a:lnSpc>
              <a:spcBef>
                <a:spcPts val="2000"/>
              </a:spcBef>
              <a:spcAft>
                <a:spcPts val="0"/>
              </a:spcAft>
              <a:buSzPts val="1500"/>
              <a:buChar char="●"/>
              <a:defRPr sz="1500"/>
            </a:lvl7pPr>
            <a:lvl8pPr indent="-323850" lvl="7" marL="3657600" algn="l">
              <a:lnSpc>
                <a:spcPct val="115000"/>
              </a:lnSpc>
              <a:spcBef>
                <a:spcPts val="2000"/>
              </a:spcBef>
              <a:spcAft>
                <a:spcPts val="0"/>
              </a:spcAft>
              <a:buSzPts val="1500"/>
              <a:buChar char="○"/>
              <a:defRPr sz="1500"/>
            </a:lvl8pPr>
            <a:lvl9pPr indent="-323850" lvl="8" marL="4114800" algn="l">
              <a:lnSpc>
                <a:spcPct val="115000"/>
              </a:lnSpc>
              <a:spcBef>
                <a:spcPts val="2000"/>
              </a:spcBef>
              <a:spcAft>
                <a:spcPts val="2000"/>
              </a:spcAft>
              <a:buSzPts val="1500"/>
              <a:buChar char="■"/>
              <a:defRPr sz="1500"/>
            </a:lvl9pPr>
          </a:lstStyle>
          <a:p/>
        </p:txBody>
      </p:sp>
      <p:sp>
        <p:nvSpPr>
          <p:cNvPr id="137" name="Google Shape;137;p41"/>
          <p:cNvSpPr txBox="1"/>
          <p:nvPr>
            <p:ph idx="2" type="body"/>
          </p:nvPr>
        </p:nvSpPr>
        <p:spPr>
          <a:xfrm>
            <a:off x="5315640" y="1741518"/>
            <a:ext cx="4399800" cy="5162700"/>
          </a:xfrm>
          <a:prstGeom prst="rect">
            <a:avLst/>
          </a:prstGeom>
          <a:noFill/>
          <a:ln>
            <a:noFill/>
          </a:ln>
        </p:spPr>
        <p:txBody>
          <a:bodyPr anchorCtr="0" anchor="t" bIns="113100" lIns="113100" spcFirstLastPara="1" rIns="113100" wrap="square" tIns="113100">
            <a:noAutofit/>
          </a:bodyPr>
          <a:lstStyle>
            <a:lvl1pPr indent="-336550" lvl="0" marL="457200" algn="l">
              <a:lnSpc>
                <a:spcPct val="115000"/>
              </a:lnSpc>
              <a:spcBef>
                <a:spcPts val="0"/>
              </a:spcBef>
              <a:spcAft>
                <a:spcPts val="0"/>
              </a:spcAft>
              <a:buSzPts val="1700"/>
              <a:buChar char="●"/>
              <a:defRPr sz="1700"/>
            </a:lvl1pPr>
            <a:lvl2pPr indent="-323850" lvl="1" marL="914400" algn="l">
              <a:lnSpc>
                <a:spcPct val="115000"/>
              </a:lnSpc>
              <a:spcBef>
                <a:spcPts val="2000"/>
              </a:spcBef>
              <a:spcAft>
                <a:spcPts val="0"/>
              </a:spcAft>
              <a:buSzPts val="1500"/>
              <a:buChar char="○"/>
              <a:defRPr sz="1500"/>
            </a:lvl2pPr>
            <a:lvl3pPr indent="-323850" lvl="2" marL="1371600" algn="l">
              <a:lnSpc>
                <a:spcPct val="115000"/>
              </a:lnSpc>
              <a:spcBef>
                <a:spcPts val="2000"/>
              </a:spcBef>
              <a:spcAft>
                <a:spcPts val="0"/>
              </a:spcAft>
              <a:buSzPts val="1500"/>
              <a:buChar char="■"/>
              <a:defRPr sz="1500"/>
            </a:lvl3pPr>
            <a:lvl4pPr indent="-323850" lvl="3" marL="1828800" algn="l">
              <a:lnSpc>
                <a:spcPct val="115000"/>
              </a:lnSpc>
              <a:spcBef>
                <a:spcPts val="2000"/>
              </a:spcBef>
              <a:spcAft>
                <a:spcPts val="0"/>
              </a:spcAft>
              <a:buSzPts val="1500"/>
              <a:buChar char="●"/>
              <a:defRPr sz="1500"/>
            </a:lvl4pPr>
            <a:lvl5pPr indent="-323850" lvl="4" marL="2286000" algn="l">
              <a:lnSpc>
                <a:spcPct val="115000"/>
              </a:lnSpc>
              <a:spcBef>
                <a:spcPts val="2000"/>
              </a:spcBef>
              <a:spcAft>
                <a:spcPts val="0"/>
              </a:spcAft>
              <a:buSzPts val="1500"/>
              <a:buChar char="○"/>
              <a:defRPr sz="1500"/>
            </a:lvl5pPr>
            <a:lvl6pPr indent="-323850" lvl="5" marL="2743200" algn="l">
              <a:lnSpc>
                <a:spcPct val="115000"/>
              </a:lnSpc>
              <a:spcBef>
                <a:spcPts val="2000"/>
              </a:spcBef>
              <a:spcAft>
                <a:spcPts val="0"/>
              </a:spcAft>
              <a:buSzPts val="1500"/>
              <a:buChar char="■"/>
              <a:defRPr sz="1500"/>
            </a:lvl6pPr>
            <a:lvl7pPr indent="-323850" lvl="6" marL="3200400" algn="l">
              <a:lnSpc>
                <a:spcPct val="115000"/>
              </a:lnSpc>
              <a:spcBef>
                <a:spcPts val="2000"/>
              </a:spcBef>
              <a:spcAft>
                <a:spcPts val="0"/>
              </a:spcAft>
              <a:buSzPts val="1500"/>
              <a:buChar char="●"/>
              <a:defRPr sz="1500"/>
            </a:lvl7pPr>
            <a:lvl8pPr indent="-323850" lvl="7" marL="3657600" algn="l">
              <a:lnSpc>
                <a:spcPct val="115000"/>
              </a:lnSpc>
              <a:spcBef>
                <a:spcPts val="2000"/>
              </a:spcBef>
              <a:spcAft>
                <a:spcPts val="0"/>
              </a:spcAft>
              <a:buSzPts val="1500"/>
              <a:buChar char="○"/>
              <a:defRPr sz="1500"/>
            </a:lvl8pPr>
            <a:lvl9pPr indent="-323850" lvl="8" marL="4114800" algn="l">
              <a:lnSpc>
                <a:spcPct val="115000"/>
              </a:lnSpc>
              <a:spcBef>
                <a:spcPts val="2000"/>
              </a:spcBef>
              <a:spcAft>
                <a:spcPts val="2000"/>
              </a:spcAft>
              <a:buSzPts val="1500"/>
              <a:buChar char="■"/>
              <a:defRPr sz="1500"/>
            </a:lvl9pPr>
          </a:lstStyle>
          <a:p/>
        </p:txBody>
      </p:sp>
      <p:sp>
        <p:nvSpPr>
          <p:cNvPr id="138" name="Google Shape;138;p41"/>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39" name="Shape 139"/>
        <p:cNvGrpSpPr/>
        <p:nvPr/>
      </p:nvGrpSpPr>
      <p:grpSpPr>
        <a:xfrm>
          <a:off x="0" y="0"/>
          <a:ext cx="0" cy="0"/>
          <a:chOff x="0" y="0"/>
          <a:chExt cx="0" cy="0"/>
        </a:xfrm>
      </p:grpSpPr>
      <p:sp>
        <p:nvSpPr>
          <p:cNvPr id="140" name="Google Shape;140;p42"/>
          <p:cNvSpPr txBox="1"/>
          <p:nvPr>
            <p:ph type="title"/>
          </p:nvPr>
        </p:nvSpPr>
        <p:spPr>
          <a:xfrm>
            <a:off x="342870" y="672482"/>
            <a:ext cx="9372600" cy="865500"/>
          </a:xfrm>
          <a:prstGeom prst="rect">
            <a:avLst/>
          </a:prstGeom>
          <a:noFill/>
          <a:ln>
            <a:noFill/>
          </a:ln>
        </p:spPr>
        <p:txBody>
          <a:bodyPr anchorCtr="0" anchor="t" bIns="113100" lIns="113100" spcFirstLastPara="1" rIns="113100" wrap="square" tIns="113100">
            <a:noAutofit/>
          </a:bodyPr>
          <a:lstStyle>
            <a:lvl1pPr lvl="0" algn="l">
              <a:lnSpc>
                <a:spcPct val="100000"/>
              </a:lnSpc>
              <a:spcBef>
                <a:spcPts val="0"/>
              </a:spcBef>
              <a:spcAft>
                <a:spcPts val="0"/>
              </a:spcAft>
              <a:buSzPts val="3500"/>
              <a:buNone/>
              <a:defRPr/>
            </a:lvl1pPr>
            <a:lvl2pPr lvl="1" algn="l">
              <a:lnSpc>
                <a:spcPct val="100000"/>
              </a:lnSpc>
              <a:spcBef>
                <a:spcPts val="0"/>
              </a:spcBef>
              <a:spcAft>
                <a:spcPts val="0"/>
              </a:spcAft>
              <a:buSzPts val="3500"/>
              <a:buNone/>
              <a:defRPr/>
            </a:lvl2pPr>
            <a:lvl3pPr lvl="2" algn="l">
              <a:lnSpc>
                <a:spcPct val="100000"/>
              </a:lnSpc>
              <a:spcBef>
                <a:spcPts val="0"/>
              </a:spcBef>
              <a:spcAft>
                <a:spcPts val="0"/>
              </a:spcAft>
              <a:buSzPts val="3500"/>
              <a:buNone/>
              <a:defRPr/>
            </a:lvl3pPr>
            <a:lvl4pPr lvl="3" algn="l">
              <a:lnSpc>
                <a:spcPct val="100000"/>
              </a:lnSpc>
              <a:spcBef>
                <a:spcPts val="0"/>
              </a:spcBef>
              <a:spcAft>
                <a:spcPts val="0"/>
              </a:spcAft>
              <a:buSzPts val="3500"/>
              <a:buNone/>
              <a:defRPr/>
            </a:lvl4pPr>
            <a:lvl5pPr lvl="4" algn="l">
              <a:lnSpc>
                <a:spcPct val="100000"/>
              </a:lnSpc>
              <a:spcBef>
                <a:spcPts val="0"/>
              </a:spcBef>
              <a:spcAft>
                <a:spcPts val="0"/>
              </a:spcAft>
              <a:buSzPts val="3500"/>
              <a:buNone/>
              <a:defRPr/>
            </a:lvl5pPr>
            <a:lvl6pPr lvl="5" algn="l">
              <a:lnSpc>
                <a:spcPct val="100000"/>
              </a:lnSpc>
              <a:spcBef>
                <a:spcPts val="0"/>
              </a:spcBef>
              <a:spcAft>
                <a:spcPts val="0"/>
              </a:spcAft>
              <a:buSzPts val="3500"/>
              <a:buNone/>
              <a:defRPr/>
            </a:lvl6pPr>
            <a:lvl7pPr lvl="6" algn="l">
              <a:lnSpc>
                <a:spcPct val="100000"/>
              </a:lnSpc>
              <a:spcBef>
                <a:spcPts val="0"/>
              </a:spcBef>
              <a:spcAft>
                <a:spcPts val="0"/>
              </a:spcAft>
              <a:buSzPts val="3500"/>
              <a:buNone/>
              <a:defRPr/>
            </a:lvl7pPr>
            <a:lvl8pPr lvl="7" algn="l">
              <a:lnSpc>
                <a:spcPct val="100000"/>
              </a:lnSpc>
              <a:spcBef>
                <a:spcPts val="0"/>
              </a:spcBef>
              <a:spcAft>
                <a:spcPts val="0"/>
              </a:spcAft>
              <a:buSzPts val="3500"/>
              <a:buNone/>
              <a:defRPr/>
            </a:lvl8pPr>
            <a:lvl9pPr lvl="8" algn="l">
              <a:lnSpc>
                <a:spcPct val="100000"/>
              </a:lnSpc>
              <a:spcBef>
                <a:spcPts val="0"/>
              </a:spcBef>
              <a:spcAft>
                <a:spcPts val="0"/>
              </a:spcAft>
              <a:buSzPts val="3500"/>
              <a:buNone/>
              <a:defRPr/>
            </a:lvl9pPr>
          </a:lstStyle>
          <a:p/>
        </p:txBody>
      </p:sp>
      <p:sp>
        <p:nvSpPr>
          <p:cNvPr id="141" name="Google Shape;141;p42"/>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42870" y="672482"/>
            <a:ext cx="9372600" cy="865500"/>
          </a:xfrm>
          <a:prstGeom prst="rect">
            <a:avLst/>
          </a:prstGeom>
          <a:noFill/>
          <a:ln>
            <a:noFill/>
          </a:ln>
        </p:spPr>
        <p:txBody>
          <a:bodyPr anchorCtr="0" anchor="t" bIns="113100" lIns="113100" spcFirstLastPara="1" rIns="113100" wrap="square" tIns="113100">
            <a:noAutofit/>
          </a:bodyPr>
          <a:lstStyle>
            <a:lvl1pPr lvl="0" algn="l">
              <a:lnSpc>
                <a:spcPct val="100000"/>
              </a:lnSpc>
              <a:spcBef>
                <a:spcPts val="0"/>
              </a:spcBef>
              <a:spcAft>
                <a:spcPts val="0"/>
              </a:spcAft>
              <a:buSzPts val="3500"/>
              <a:buNone/>
              <a:defRPr/>
            </a:lvl1pPr>
            <a:lvl2pPr lvl="1" algn="l">
              <a:lnSpc>
                <a:spcPct val="100000"/>
              </a:lnSpc>
              <a:spcBef>
                <a:spcPts val="0"/>
              </a:spcBef>
              <a:spcAft>
                <a:spcPts val="0"/>
              </a:spcAft>
              <a:buSzPts val="3500"/>
              <a:buNone/>
              <a:defRPr/>
            </a:lvl2pPr>
            <a:lvl3pPr lvl="2" algn="l">
              <a:lnSpc>
                <a:spcPct val="100000"/>
              </a:lnSpc>
              <a:spcBef>
                <a:spcPts val="0"/>
              </a:spcBef>
              <a:spcAft>
                <a:spcPts val="0"/>
              </a:spcAft>
              <a:buSzPts val="3500"/>
              <a:buNone/>
              <a:defRPr/>
            </a:lvl3pPr>
            <a:lvl4pPr lvl="3" algn="l">
              <a:lnSpc>
                <a:spcPct val="100000"/>
              </a:lnSpc>
              <a:spcBef>
                <a:spcPts val="0"/>
              </a:spcBef>
              <a:spcAft>
                <a:spcPts val="0"/>
              </a:spcAft>
              <a:buSzPts val="3500"/>
              <a:buNone/>
              <a:defRPr/>
            </a:lvl4pPr>
            <a:lvl5pPr lvl="4" algn="l">
              <a:lnSpc>
                <a:spcPct val="100000"/>
              </a:lnSpc>
              <a:spcBef>
                <a:spcPts val="0"/>
              </a:spcBef>
              <a:spcAft>
                <a:spcPts val="0"/>
              </a:spcAft>
              <a:buSzPts val="3500"/>
              <a:buNone/>
              <a:defRPr/>
            </a:lvl5pPr>
            <a:lvl6pPr lvl="5" algn="l">
              <a:lnSpc>
                <a:spcPct val="100000"/>
              </a:lnSpc>
              <a:spcBef>
                <a:spcPts val="0"/>
              </a:spcBef>
              <a:spcAft>
                <a:spcPts val="0"/>
              </a:spcAft>
              <a:buSzPts val="3500"/>
              <a:buNone/>
              <a:defRPr/>
            </a:lvl6pPr>
            <a:lvl7pPr lvl="6" algn="l">
              <a:lnSpc>
                <a:spcPct val="100000"/>
              </a:lnSpc>
              <a:spcBef>
                <a:spcPts val="0"/>
              </a:spcBef>
              <a:spcAft>
                <a:spcPts val="0"/>
              </a:spcAft>
              <a:buSzPts val="3500"/>
              <a:buNone/>
              <a:defRPr/>
            </a:lvl7pPr>
            <a:lvl8pPr lvl="7" algn="l">
              <a:lnSpc>
                <a:spcPct val="100000"/>
              </a:lnSpc>
              <a:spcBef>
                <a:spcPts val="0"/>
              </a:spcBef>
              <a:spcAft>
                <a:spcPts val="0"/>
              </a:spcAft>
              <a:buSzPts val="3500"/>
              <a:buNone/>
              <a:defRPr/>
            </a:lvl8pPr>
            <a:lvl9pPr lvl="8" algn="l">
              <a:lnSpc>
                <a:spcPct val="100000"/>
              </a:lnSpc>
              <a:spcBef>
                <a:spcPts val="0"/>
              </a:spcBef>
              <a:spcAft>
                <a:spcPts val="0"/>
              </a:spcAft>
              <a:buSzPts val="3500"/>
              <a:buNone/>
              <a:defRPr/>
            </a:lvl9pPr>
          </a:lstStyle>
          <a:p/>
        </p:txBody>
      </p:sp>
      <p:sp>
        <p:nvSpPr>
          <p:cNvPr id="22" name="Google Shape;22;p5"/>
          <p:cNvSpPr txBox="1"/>
          <p:nvPr>
            <p:ph idx="1" type="body"/>
          </p:nvPr>
        </p:nvSpPr>
        <p:spPr>
          <a:xfrm>
            <a:off x="342870" y="1741518"/>
            <a:ext cx="4399800" cy="5162700"/>
          </a:xfrm>
          <a:prstGeom prst="rect">
            <a:avLst/>
          </a:prstGeom>
          <a:noFill/>
          <a:ln>
            <a:noFill/>
          </a:ln>
        </p:spPr>
        <p:txBody>
          <a:bodyPr anchorCtr="0" anchor="t" bIns="113100" lIns="113100" spcFirstLastPara="1" rIns="113100" wrap="square" tIns="113100">
            <a:noAutofit/>
          </a:bodyPr>
          <a:lstStyle>
            <a:lvl1pPr indent="-336550" lvl="0" marL="457200" algn="l">
              <a:lnSpc>
                <a:spcPct val="115000"/>
              </a:lnSpc>
              <a:spcBef>
                <a:spcPts val="0"/>
              </a:spcBef>
              <a:spcAft>
                <a:spcPts val="0"/>
              </a:spcAft>
              <a:buSzPts val="1700"/>
              <a:buChar char="●"/>
              <a:defRPr sz="1700"/>
            </a:lvl1pPr>
            <a:lvl2pPr indent="-323850" lvl="1" marL="914400" algn="l">
              <a:lnSpc>
                <a:spcPct val="115000"/>
              </a:lnSpc>
              <a:spcBef>
                <a:spcPts val="2000"/>
              </a:spcBef>
              <a:spcAft>
                <a:spcPts val="0"/>
              </a:spcAft>
              <a:buSzPts val="1500"/>
              <a:buChar char="○"/>
              <a:defRPr sz="1500"/>
            </a:lvl2pPr>
            <a:lvl3pPr indent="-323850" lvl="2" marL="1371600" algn="l">
              <a:lnSpc>
                <a:spcPct val="115000"/>
              </a:lnSpc>
              <a:spcBef>
                <a:spcPts val="2000"/>
              </a:spcBef>
              <a:spcAft>
                <a:spcPts val="0"/>
              </a:spcAft>
              <a:buSzPts val="1500"/>
              <a:buChar char="■"/>
              <a:defRPr sz="1500"/>
            </a:lvl3pPr>
            <a:lvl4pPr indent="-323850" lvl="3" marL="1828800" algn="l">
              <a:lnSpc>
                <a:spcPct val="115000"/>
              </a:lnSpc>
              <a:spcBef>
                <a:spcPts val="2000"/>
              </a:spcBef>
              <a:spcAft>
                <a:spcPts val="0"/>
              </a:spcAft>
              <a:buSzPts val="1500"/>
              <a:buChar char="●"/>
              <a:defRPr sz="1500"/>
            </a:lvl4pPr>
            <a:lvl5pPr indent="-323850" lvl="4" marL="2286000" algn="l">
              <a:lnSpc>
                <a:spcPct val="115000"/>
              </a:lnSpc>
              <a:spcBef>
                <a:spcPts val="2000"/>
              </a:spcBef>
              <a:spcAft>
                <a:spcPts val="0"/>
              </a:spcAft>
              <a:buSzPts val="1500"/>
              <a:buChar char="○"/>
              <a:defRPr sz="1500"/>
            </a:lvl5pPr>
            <a:lvl6pPr indent="-323850" lvl="5" marL="2743200" algn="l">
              <a:lnSpc>
                <a:spcPct val="115000"/>
              </a:lnSpc>
              <a:spcBef>
                <a:spcPts val="2000"/>
              </a:spcBef>
              <a:spcAft>
                <a:spcPts val="0"/>
              </a:spcAft>
              <a:buSzPts val="1500"/>
              <a:buChar char="■"/>
              <a:defRPr sz="1500"/>
            </a:lvl6pPr>
            <a:lvl7pPr indent="-323850" lvl="6" marL="3200400" algn="l">
              <a:lnSpc>
                <a:spcPct val="115000"/>
              </a:lnSpc>
              <a:spcBef>
                <a:spcPts val="2000"/>
              </a:spcBef>
              <a:spcAft>
                <a:spcPts val="0"/>
              </a:spcAft>
              <a:buSzPts val="1500"/>
              <a:buChar char="●"/>
              <a:defRPr sz="1500"/>
            </a:lvl7pPr>
            <a:lvl8pPr indent="-323850" lvl="7" marL="3657600" algn="l">
              <a:lnSpc>
                <a:spcPct val="115000"/>
              </a:lnSpc>
              <a:spcBef>
                <a:spcPts val="2000"/>
              </a:spcBef>
              <a:spcAft>
                <a:spcPts val="0"/>
              </a:spcAft>
              <a:buSzPts val="1500"/>
              <a:buChar char="○"/>
              <a:defRPr sz="1500"/>
            </a:lvl8pPr>
            <a:lvl9pPr indent="-323850" lvl="8" marL="4114800" algn="l">
              <a:lnSpc>
                <a:spcPct val="115000"/>
              </a:lnSpc>
              <a:spcBef>
                <a:spcPts val="2000"/>
              </a:spcBef>
              <a:spcAft>
                <a:spcPts val="2000"/>
              </a:spcAft>
              <a:buSzPts val="1500"/>
              <a:buChar char="■"/>
              <a:defRPr sz="1500"/>
            </a:lvl9pPr>
          </a:lstStyle>
          <a:p/>
        </p:txBody>
      </p:sp>
      <p:sp>
        <p:nvSpPr>
          <p:cNvPr id="23" name="Google Shape;23;p5"/>
          <p:cNvSpPr txBox="1"/>
          <p:nvPr>
            <p:ph idx="2" type="body"/>
          </p:nvPr>
        </p:nvSpPr>
        <p:spPr>
          <a:xfrm>
            <a:off x="5315640" y="1741518"/>
            <a:ext cx="4399800" cy="5162700"/>
          </a:xfrm>
          <a:prstGeom prst="rect">
            <a:avLst/>
          </a:prstGeom>
          <a:noFill/>
          <a:ln>
            <a:noFill/>
          </a:ln>
        </p:spPr>
        <p:txBody>
          <a:bodyPr anchorCtr="0" anchor="t" bIns="113100" lIns="113100" spcFirstLastPara="1" rIns="113100" wrap="square" tIns="113100">
            <a:noAutofit/>
          </a:bodyPr>
          <a:lstStyle>
            <a:lvl1pPr indent="-336550" lvl="0" marL="457200" algn="l">
              <a:lnSpc>
                <a:spcPct val="115000"/>
              </a:lnSpc>
              <a:spcBef>
                <a:spcPts val="0"/>
              </a:spcBef>
              <a:spcAft>
                <a:spcPts val="0"/>
              </a:spcAft>
              <a:buSzPts val="1700"/>
              <a:buChar char="●"/>
              <a:defRPr sz="1700"/>
            </a:lvl1pPr>
            <a:lvl2pPr indent="-323850" lvl="1" marL="914400" algn="l">
              <a:lnSpc>
                <a:spcPct val="115000"/>
              </a:lnSpc>
              <a:spcBef>
                <a:spcPts val="2000"/>
              </a:spcBef>
              <a:spcAft>
                <a:spcPts val="0"/>
              </a:spcAft>
              <a:buSzPts val="1500"/>
              <a:buChar char="○"/>
              <a:defRPr sz="1500"/>
            </a:lvl2pPr>
            <a:lvl3pPr indent="-323850" lvl="2" marL="1371600" algn="l">
              <a:lnSpc>
                <a:spcPct val="115000"/>
              </a:lnSpc>
              <a:spcBef>
                <a:spcPts val="2000"/>
              </a:spcBef>
              <a:spcAft>
                <a:spcPts val="0"/>
              </a:spcAft>
              <a:buSzPts val="1500"/>
              <a:buChar char="■"/>
              <a:defRPr sz="1500"/>
            </a:lvl3pPr>
            <a:lvl4pPr indent="-323850" lvl="3" marL="1828800" algn="l">
              <a:lnSpc>
                <a:spcPct val="115000"/>
              </a:lnSpc>
              <a:spcBef>
                <a:spcPts val="2000"/>
              </a:spcBef>
              <a:spcAft>
                <a:spcPts val="0"/>
              </a:spcAft>
              <a:buSzPts val="1500"/>
              <a:buChar char="●"/>
              <a:defRPr sz="1500"/>
            </a:lvl4pPr>
            <a:lvl5pPr indent="-323850" lvl="4" marL="2286000" algn="l">
              <a:lnSpc>
                <a:spcPct val="115000"/>
              </a:lnSpc>
              <a:spcBef>
                <a:spcPts val="2000"/>
              </a:spcBef>
              <a:spcAft>
                <a:spcPts val="0"/>
              </a:spcAft>
              <a:buSzPts val="1500"/>
              <a:buChar char="○"/>
              <a:defRPr sz="1500"/>
            </a:lvl5pPr>
            <a:lvl6pPr indent="-323850" lvl="5" marL="2743200" algn="l">
              <a:lnSpc>
                <a:spcPct val="115000"/>
              </a:lnSpc>
              <a:spcBef>
                <a:spcPts val="2000"/>
              </a:spcBef>
              <a:spcAft>
                <a:spcPts val="0"/>
              </a:spcAft>
              <a:buSzPts val="1500"/>
              <a:buChar char="■"/>
              <a:defRPr sz="1500"/>
            </a:lvl6pPr>
            <a:lvl7pPr indent="-323850" lvl="6" marL="3200400" algn="l">
              <a:lnSpc>
                <a:spcPct val="115000"/>
              </a:lnSpc>
              <a:spcBef>
                <a:spcPts val="2000"/>
              </a:spcBef>
              <a:spcAft>
                <a:spcPts val="0"/>
              </a:spcAft>
              <a:buSzPts val="1500"/>
              <a:buChar char="●"/>
              <a:defRPr sz="1500"/>
            </a:lvl7pPr>
            <a:lvl8pPr indent="-323850" lvl="7" marL="3657600" algn="l">
              <a:lnSpc>
                <a:spcPct val="115000"/>
              </a:lnSpc>
              <a:spcBef>
                <a:spcPts val="2000"/>
              </a:spcBef>
              <a:spcAft>
                <a:spcPts val="0"/>
              </a:spcAft>
              <a:buSzPts val="1500"/>
              <a:buChar char="○"/>
              <a:defRPr sz="1500"/>
            </a:lvl8pPr>
            <a:lvl9pPr indent="-323850" lvl="8" marL="4114800" algn="l">
              <a:lnSpc>
                <a:spcPct val="115000"/>
              </a:lnSpc>
              <a:spcBef>
                <a:spcPts val="2000"/>
              </a:spcBef>
              <a:spcAft>
                <a:spcPts val="2000"/>
              </a:spcAft>
              <a:buSzPts val="1500"/>
              <a:buChar char="■"/>
              <a:defRPr sz="1500"/>
            </a:lvl9pPr>
          </a:lstStyle>
          <a:p/>
        </p:txBody>
      </p:sp>
      <p:sp>
        <p:nvSpPr>
          <p:cNvPr id="24" name="Google Shape;24;p5"/>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142" name="Shape 142"/>
        <p:cNvGrpSpPr/>
        <p:nvPr/>
      </p:nvGrpSpPr>
      <p:grpSpPr>
        <a:xfrm>
          <a:off x="0" y="0"/>
          <a:ext cx="0" cy="0"/>
          <a:chOff x="0" y="0"/>
          <a:chExt cx="0" cy="0"/>
        </a:xfrm>
      </p:grpSpPr>
      <p:sp>
        <p:nvSpPr>
          <p:cNvPr id="143" name="Google Shape;143;p43"/>
          <p:cNvSpPr txBox="1"/>
          <p:nvPr>
            <p:ph type="title"/>
          </p:nvPr>
        </p:nvSpPr>
        <p:spPr>
          <a:xfrm>
            <a:off x="342870" y="839573"/>
            <a:ext cx="3088800" cy="1141800"/>
          </a:xfrm>
          <a:prstGeom prst="rect">
            <a:avLst/>
          </a:prstGeom>
          <a:noFill/>
          <a:ln>
            <a:noFill/>
          </a:ln>
        </p:spPr>
        <p:txBody>
          <a:bodyPr anchorCtr="0" anchor="b" bIns="113100" lIns="113100" spcFirstLastPara="1" rIns="113100" wrap="square" tIns="113100">
            <a:noAutofit/>
          </a:bodyPr>
          <a:lstStyle>
            <a:lvl1pPr lvl="0" algn="l">
              <a:lnSpc>
                <a:spcPct val="100000"/>
              </a:lnSpc>
              <a:spcBef>
                <a:spcPts val="0"/>
              </a:spcBef>
              <a:spcAft>
                <a:spcPts val="0"/>
              </a:spcAft>
              <a:buSzPts val="3000"/>
              <a:buNone/>
              <a:defRPr sz="3000"/>
            </a:lvl1pPr>
            <a:lvl2pPr lvl="1" algn="l">
              <a:lnSpc>
                <a:spcPct val="100000"/>
              </a:lnSpc>
              <a:spcBef>
                <a:spcPts val="0"/>
              </a:spcBef>
              <a:spcAft>
                <a:spcPts val="0"/>
              </a:spcAft>
              <a:buSzPts val="3000"/>
              <a:buNone/>
              <a:defRPr sz="3000"/>
            </a:lvl2pPr>
            <a:lvl3pPr lvl="2" algn="l">
              <a:lnSpc>
                <a:spcPct val="100000"/>
              </a:lnSpc>
              <a:spcBef>
                <a:spcPts val="0"/>
              </a:spcBef>
              <a:spcAft>
                <a:spcPts val="0"/>
              </a:spcAft>
              <a:buSzPts val="3000"/>
              <a:buNone/>
              <a:defRPr sz="3000"/>
            </a:lvl3pPr>
            <a:lvl4pPr lvl="3" algn="l">
              <a:lnSpc>
                <a:spcPct val="100000"/>
              </a:lnSpc>
              <a:spcBef>
                <a:spcPts val="0"/>
              </a:spcBef>
              <a:spcAft>
                <a:spcPts val="0"/>
              </a:spcAft>
              <a:buSzPts val="3000"/>
              <a:buNone/>
              <a:defRPr sz="3000"/>
            </a:lvl4pPr>
            <a:lvl5pPr lvl="4" algn="l">
              <a:lnSpc>
                <a:spcPct val="100000"/>
              </a:lnSpc>
              <a:spcBef>
                <a:spcPts val="0"/>
              </a:spcBef>
              <a:spcAft>
                <a:spcPts val="0"/>
              </a:spcAft>
              <a:buSzPts val="3000"/>
              <a:buNone/>
              <a:defRPr sz="3000"/>
            </a:lvl5pPr>
            <a:lvl6pPr lvl="5" algn="l">
              <a:lnSpc>
                <a:spcPct val="100000"/>
              </a:lnSpc>
              <a:spcBef>
                <a:spcPts val="0"/>
              </a:spcBef>
              <a:spcAft>
                <a:spcPts val="0"/>
              </a:spcAft>
              <a:buSzPts val="3000"/>
              <a:buNone/>
              <a:defRPr sz="3000"/>
            </a:lvl6pPr>
            <a:lvl7pPr lvl="6" algn="l">
              <a:lnSpc>
                <a:spcPct val="100000"/>
              </a:lnSpc>
              <a:spcBef>
                <a:spcPts val="0"/>
              </a:spcBef>
              <a:spcAft>
                <a:spcPts val="0"/>
              </a:spcAft>
              <a:buSzPts val="3000"/>
              <a:buNone/>
              <a:defRPr sz="3000"/>
            </a:lvl7pPr>
            <a:lvl8pPr lvl="7" algn="l">
              <a:lnSpc>
                <a:spcPct val="100000"/>
              </a:lnSpc>
              <a:spcBef>
                <a:spcPts val="0"/>
              </a:spcBef>
              <a:spcAft>
                <a:spcPts val="0"/>
              </a:spcAft>
              <a:buSzPts val="3000"/>
              <a:buNone/>
              <a:defRPr sz="3000"/>
            </a:lvl8pPr>
            <a:lvl9pPr lvl="8" algn="l">
              <a:lnSpc>
                <a:spcPct val="100000"/>
              </a:lnSpc>
              <a:spcBef>
                <a:spcPts val="0"/>
              </a:spcBef>
              <a:spcAft>
                <a:spcPts val="0"/>
              </a:spcAft>
              <a:buSzPts val="3000"/>
              <a:buNone/>
              <a:defRPr sz="3000"/>
            </a:lvl9pPr>
          </a:lstStyle>
          <a:p/>
        </p:txBody>
      </p:sp>
      <p:sp>
        <p:nvSpPr>
          <p:cNvPr id="144" name="Google Shape;144;p43"/>
          <p:cNvSpPr txBox="1"/>
          <p:nvPr>
            <p:ph idx="1" type="body"/>
          </p:nvPr>
        </p:nvSpPr>
        <p:spPr>
          <a:xfrm>
            <a:off x="342870" y="2099840"/>
            <a:ext cx="3088800" cy="4804500"/>
          </a:xfrm>
          <a:prstGeom prst="rect">
            <a:avLst/>
          </a:prstGeom>
          <a:noFill/>
          <a:ln>
            <a:noFill/>
          </a:ln>
        </p:spPr>
        <p:txBody>
          <a:bodyPr anchorCtr="0" anchor="t" bIns="113100" lIns="113100" spcFirstLastPara="1" rIns="113100" wrap="square" tIns="113100">
            <a:noAutofit/>
          </a:bodyPr>
          <a:lstStyle>
            <a:lvl1pPr indent="-323850" lvl="0" marL="457200" algn="l">
              <a:lnSpc>
                <a:spcPct val="115000"/>
              </a:lnSpc>
              <a:spcBef>
                <a:spcPts val="0"/>
              </a:spcBef>
              <a:spcAft>
                <a:spcPts val="0"/>
              </a:spcAft>
              <a:buSzPts val="1500"/>
              <a:buChar char="●"/>
              <a:defRPr sz="1500"/>
            </a:lvl1pPr>
            <a:lvl2pPr indent="-323850" lvl="1" marL="914400" algn="l">
              <a:lnSpc>
                <a:spcPct val="115000"/>
              </a:lnSpc>
              <a:spcBef>
                <a:spcPts val="2000"/>
              </a:spcBef>
              <a:spcAft>
                <a:spcPts val="0"/>
              </a:spcAft>
              <a:buSzPts val="1500"/>
              <a:buChar char="○"/>
              <a:defRPr sz="1500"/>
            </a:lvl2pPr>
            <a:lvl3pPr indent="-323850" lvl="2" marL="1371600" algn="l">
              <a:lnSpc>
                <a:spcPct val="115000"/>
              </a:lnSpc>
              <a:spcBef>
                <a:spcPts val="2000"/>
              </a:spcBef>
              <a:spcAft>
                <a:spcPts val="0"/>
              </a:spcAft>
              <a:buSzPts val="1500"/>
              <a:buChar char="■"/>
              <a:defRPr sz="1500"/>
            </a:lvl3pPr>
            <a:lvl4pPr indent="-323850" lvl="3" marL="1828800" algn="l">
              <a:lnSpc>
                <a:spcPct val="115000"/>
              </a:lnSpc>
              <a:spcBef>
                <a:spcPts val="2000"/>
              </a:spcBef>
              <a:spcAft>
                <a:spcPts val="0"/>
              </a:spcAft>
              <a:buSzPts val="1500"/>
              <a:buChar char="●"/>
              <a:defRPr sz="1500"/>
            </a:lvl4pPr>
            <a:lvl5pPr indent="-323850" lvl="4" marL="2286000" algn="l">
              <a:lnSpc>
                <a:spcPct val="115000"/>
              </a:lnSpc>
              <a:spcBef>
                <a:spcPts val="2000"/>
              </a:spcBef>
              <a:spcAft>
                <a:spcPts val="0"/>
              </a:spcAft>
              <a:buSzPts val="1500"/>
              <a:buChar char="○"/>
              <a:defRPr sz="1500"/>
            </a:lvl5pPr>
            <a:lvl6pPr indent="-323850" lvl="5" marL="2743200" algn="l">
              <a:lnSpc>
                <a:spcPct val="115000"/>
              </a:lnSpc>
              <a:spcBef>
                <a:spcPts val="2000"/>
              </a:spcBef>
              <a:spcAft>
                <a:spcPts val="0"/>
              </a:spcAft>
              <a:buSzPts val="1500"/>
              <a:buChar char="■"/>
              <a:defRPr sz="1500"/>
            </a:lvl6pPr>
            <a:lvl7pPr indent="-323850" lvl="6" marL="3200400" algn="l">
              <a:lnSpc>
                <a:spcPct val="115000"/>
              </a:lnSpc>
              <a:spcBef>
                <a:spcPts val="2000"/>
              </a:spcBef>
              <a:spcAft>
                <a:spcPts val="0"/>
              </a:spcAft>
              <a:buSzPts val="1500"/>
              <a:buChar char="●"/>
              <a:defRPr sz="1500"/>
            </a:lvl7pPr>
            <a:lvl8pPr indent="-323850" lvl="7" marL="3657600" algn="l">
              <a:lnSpc>
                <a:spcPct val="115000"/>
              </a:lnSpc>
              <a:spcBef>
                <a:spcPts val="2000"/>
              </a:spcBef>
              <a:spcAft>
                <a:spcPts val="0"/>
              </a:spcAft>
              <a:buSzPts val="1500"/>
              <a:buChar char="○"/>
              <a:defRPr sz="1500"/>
            </a:lvl8pPr>
            <a:lvl9pPr indent="-323850" lvl="8" marL="4114800" algn="l">
              <a:lnSpc>
                <a:spcPct val="115000"/>
              </a:lnSpc>
              <a:spcBef>
                <a:spcPts val="2000"/>
              </a:spcBef>
              <a:spcAft>
                <a:spcPts val="2000"/>
              </a:spcAft>
              <a:buSzPts val="1500"/>
              <a:buChar char="■"/>
              <a:defRPr sz="1500"/>
            </a:lvl9pPr>
          </a:lstStyle>
          <a:p/>
        </p:txBody>
      </p:sp>
      <p:sp>
        <p:nvSpPr>
          <p:cNvPr id="145" name="Google Shape;145;p43"/>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146" name="Shape 146"/>
        <p:cNvGrpSpPr/>
        <p:nvPr/>
      </p:nvGrpSpPr>
      <p:grpSpPr>
        <a:xfrm>
          <a:off x="0" y="0"/>
          <a:ext cx="0" cy="0"/>
          <a:chOff x="0" y="0"/>
          <a:chExt cx="0" cy="0"/>
        </a:xfrm>
      </p:grpSpPr>
      <p:sp>
        <p:nvSpPr>
          <p:cNvPr id="147" name="Google Shape;147;p44"/>
          <p:cNvSpPr txBox="1"/>
          <p:nvPr>
            <p:ph type="title"/>
          </p:nvPr>
        </p:nvSpPr>
        <p:spPr>
          <a:xfrm>
            <a:off x="539275" y="680227"/>
            <a:ext cx="7004700" cy="6181800"/>
          </a:xfrm>
          <a:prstGeom prst="rect">
            <a:avLst/>
          </a:prstGeom>
          <a:noFill/>
          <a:ln>
            <a:noFill/>
          </a:ln>
        </p:spPr>
        <p:txBody>
          <a:bodyPr anchorCtr="0" anchor="ctr" bIns="113100" lIns="113100" spcFirstLastPara="1" rIns="113100" wrap="square" tIns="113100">
            <a:noAutofit/>
          </a:bodyPr>
          <a:lstStyle>
            <a:lvl1pPr lvl="0" algn="l">
              <a:lnSpc>
                <a:spcPct val="100000"/>
              </a:lnSpc>
              <a:spcBef>
                <a:spcPts val="0"/>
              </a:spcBef>
              <a:spcAft>
                <a:spcPts val="0"/>
              </a:spcAft>
              <a:buSzPts val="5900"/>
              <a:buNone/>
              <a:defRPr sz="5900"/>
            </a:lvl1pPr>
            <a:lvl2pPr lvl="1" algn="l">
              <a:lnSpc>
                <a:spcPct val="100000"/>
              </a:lnSpc>
              <a:spcBef>
                <a:spcPts val="0"/>
              </a:spcBef>
              <a:spcAft>
                <a:spcPts val="0"/>
              </a:spcAft>
              <a:buSzPts val="5900"/>
              <a:buNone/>
              <a:defRPr sz="5900"/>
            </a:lvl2pPr>
            <a:lvl3pPr lvl="2" algn="l">
              <a:lnSpc>
                <a:spcPct val="100000"/>
              </a:lnSpc>
              <a:spcBef>
                <a:spcPts val="0"/>
              </a:spcBef>
              <a:spcAft>
                <a:spcPts val="0"/>
              </a:spcAft>
              <a:buSzPts val="5900"/>
              <a:buNone/>
              <a:defRPr sz="5900"/>
            </a:lvl3pPr>
            <a:lvl4pPr lvl="3" algn="l">
              <a:lnSpc>
                <a:spcPct val="100000"/>
              </a:lnSpc>
              <a:spcBef>
                <a:spcPts val="0"/>
              </a:spcBef>
              <a:spcAft>
                <a:spcPts val="0"/>
              </a:spcAft>
              <a:buSzPts val="5900"/>
              <a:buNone/>
              <a:defRPr sz="5900"/>
            </a:lvl4pPr>
            <a:lvl5pPr lvl="4" algn="l">
              <a:lnSpc>
                <a:spcPct val="100000"/>
              </a:lnSpc>
              <a:spcBef>
                <a:spcPts val="0"/>
              </a:spcBef>
              <a:spcAft>
                <a:spcPts val="0"/>
              </a:spcAft>
              <a:buSzPts val="5900"/>
              <a:buNone/>
              <a:defRPr sz="5900"/>
            </a:lvl5pPr>
            <a:lvl6pPr lvl="5" algn="l">
              <a:lnSpc>
                <a:spcPct val="100000"/>
              </a:lnSpc>
              <a:spcBef>
                <a:spcPts val="0"/>
              </a:spcBef>
              <a:spcAft>
                <a:spcPts val="0"/>
              </a:spcAft>
              <a:buSzPts val="5900"/>
              <a:buNone/>
              <a:defRPr sz="5900"/>
            </a:lvl6pPr>
            <a:lvl7pPr lvl="6" algn="l">
              <a:lnSpc>
                <a:spcPct val="100000"/>
              </a:lnSpc>
              <a:spcBef>
                <a:spcPts val="0"/>
              </a:spcBef>
              <a:spcAft>
                <a:spcPts val="0"/>
              </a:spcAft>
              <a:buSzPts val="5900"/>
              <a:buNone/>
              <a:defRPr sz="5900"/>
            </a:lvl7pPr>
            <a:lvl8pPr lvl="7" algn="l">
              <a:lnSpc>
                <a:spcPct val="100000"/>
              </a:lnSpc>
              <a:spcBef>
                <a:spcPts val="0"/>
              </a:spcBef>
              <a:spcAft>
                <a:spcPts val="0"/>
              </a:spcAft>
              <a:buSzPts val="5900"/>
              <a:buNone/>
              <a:defRPr sz="5900"/>
            </a:lvl8pPr>
            <a:lvl9pPr lvl="8" algn="l">
              <a:lnSpc>
                <a:spcPct val="100000"/>
              </a:lnSpc>
              <a:spcBef>
                <a:spcPts val="0"/>
              </a:spcBef>
              <a:spcAft>
                <a:spcPts val="0"/>
              </a:spcAft>
              <a:buSzPts val="5900"/>
              <a:buNone/>
              <a:defRPr sz="5900"/>
            </a:lvl9pPr>
          </a:lstStyle>
          <a:p/>
        </p:txBody>
      </p:sp>
      <p:sp>
        <p:nvSpPr>
          <p:cNvPr id="148" name="Google Shape;148;p44"/>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149" name="Shape 149"/>
        <p:cNvGrpSpPr/>
        <p:nvPr/>
      </p:nvGrpSpPr>
      <p:grpSpPr>
        <a:xfrm>
          <a:off x="0" y="0"/>
          <a:ext cx="0" cy="0"/>
          <a:chOff x="0" y="0"/>
          <a:chExt cx="0" cy="0"/>
        </a:xfrm>
      </p:grpSpPr>
      <p:sp>
        <p:nvSpPr>
          <p:cNvPr id="150" name="Google Shape;150;p45"/>
          <p:cNvSpPr/>
          <p:nvPr/>
        </p:nvSpPr>
        <p:spPr>
          <a:xfrm>
            <a:off x="5029200" y="-189"/>
            <a:ext cx="5029200" cy="7772400"/>
          </a:xfrm>
          <a:prstGeom prst="rect">
            <a:avLst/>
          </a:prstGeom>
          <a:solidFill>
            <a:schemeClr val="lt2"/>
          </a:solidFill>
          <a:ln>
            <a:noFill/>
          </a:ln>
        </p:spPr>
        <p:txBody>
          <a:bodyPr anchorCtr="0" anchor="ctr" bIns="113100" lIns="113100" spcFirstLastPara="1" rIns="113100" wrap="square" tIns="1131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1" name="Google Shape;151;p45"/>
          <p:cNvSpPr txBox="1"/>
          <p:nvPr>
            <p:ph type="title"/>
          </p:nvPr>
        </p:nvSpPr>
        <p:spPr>
          <a:xfrm>
            <a:off x="292050" y="1863464"/>
            <a:ext cx="4449600" cy="2239800"/>
          </a:xfrm>
          <a:prstGeom prst="rect">
            <a:avLst/>
          </a:prstGeom>
          <a:noFill/>
          <a:ln>
            <a:noFill/>
          </a:ln>
        </p:spPr>
        <p:txBody>
          <a:bodyPr anchorCtr="0" anchor="b" bIns="113100" lIns="113100" spcFirstLastPara="1" rIns="113100" wrap="square" tIns="113100">
            <a:no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sp>
        <p:nvSpPr>
          <p:cNvPr id="152" name="Google Shape;152;p45"/>
          <p:cNvSpPr txBox="1"/>
          <p:nvPr>
            <p:ph idx="1" type="subTitle"/>
          </p:nvPr>
        </p:nvSpPr>
        <p:spPr>
          <a:xfrm>
            <a:off x="292050" y="4235758"/>
            <a:ext cx="4449600" cy="1866300"/>
          </a:xfrm>
          <a:prstGeom prst="rect">
            <a:avLst/>
          </a:prstGeom>
          <a:noFill/>
          <a:ln>
            <a:noFill/>
          </a:ln>
        </p:spPr>
        <p:txBody>
          <a:bodyPr anchorCtr="0" anchor="t" bIns="113100" lIns="113100" spcFirstLastPara="1" rIns="113100" wrap="square" tIns="113100">
            <a:noAutofit/>
          </a:bodyPr>
          <a:lstStyle>
            <a:lvl1pPr lvl="0" algn="ctr">
              <a:lnSpc>
                <a:spcPct val="100000"/>
              </a:lnSpc>
              <a:spcBef>
                <a:spcPts val="0"/>
              </a:spcBef>
              <a:spcAft>
                <a:spcPts val="0"/>
              </a:spcAft>
              <a:buSzPts val="2600"/>
              <a:buNone/>
              <a:defRPr sz="2600"/>
            </a:lvl1pPr>
            <a:lvl2pPr lvl="1" algn="ctr">
              <a:lnSpc>
                <a:spcPct val="100000"/>
              </a:lnSpc>
              <a:spcBef>
                <a:spcPts val="0"/>
              </a:spcBef>
              <a:spcAft>
                <a:spcPts val="0"/>
              </a:spcAft>
              <a:buSzPts val="2600"/>
              <a:buNone/>
              <a:defRPr sz="2600"/>
            </a:lvl2pPr>
            <a:lvl3pPr lvl="2" algn="ctr">
              <a:lnSpc>
                <a:spcPct val="100000"/>
              </a:lnSpc>
              <a:spcBef>
                <a:spcPts val="0"/>
              </a:spcBef>
              <a:spcAft>
                <a:spcPts val="0"/>
              </a:spcAft>
              <a:buSzPts val="2600"/>
              <a:buNone/>
              <a:defRPr sz="2600"/>
            </a:lvl3pPr>
            <a:lvl4pPr lvl="3" algn="ctr">
              <a:lnSpc>
                <a:spcPct val="100000"/>
              </a:lnSpc>
              <a:spcBef>
                <a:spcPts val="0"/>
              </a:spcBef>
              <a:spcAft>
                <a:spcPts val="0"/>
              </a:spcAft>
              <a:buSzPts val="2600"/>
              <a:buNone/>
              <a:defRPr sz="2600"/>
            </a:lvl4pPr>
            <a:lvl5pPr lvl="4" algn="ctr">
              <a:lnSpc>
                <a:spcPct val="100000"/>
              </a:lnSpc>
              <a:spcBef>
                <a:spcPts val="0"/>
              </a:spcBef>
              <a:spcAft>
                <a:spcPts val="0"/>
              </a:spcAft>
              <a:buSzPts val="2600"/>
              <a:buNone/>
              <a:defRPr sz="2600"/>
            </a:lvl5pPr>
            <a:lvl6pPr lvl="5" algn="ctr">
              <a:lnSpc>
                <a:spcPct val="100000"/>
              </a:lnSpc>
              <a:spcBef>
                <a:spcPts val="0"/>
              </a:spcBef>
              <a:spcAft>
                <a:spcPts val="0"/>
              </a:spcAft>
              <a:buSzPts val="2600"/>
              <a:buNone/>
              <a:defRPr sz="2600"/>
            </a:lvl6pPr>
            <a:lvl7pPr lvl="6" algn="ctr">
              <a:lnSpc>
                <a:spcPct val="100000"/>
              </a:lnSpc>
              <a:spcBef>
                <a:spcPts val="0"/>
              </a:spcBef>
              <a:spcAft>
                <a:spcPts val="0"/>
              </a:spcAft>
              <a:buSzPts val="2600"/>
              <a:buNone/>
              <a:defRPr sz="2600"/>
            </a:lvl7pPr>
            <a:lvl8pPr lvl="7" algn="ctr">
              <a:lnSpc>
                <a:spcPct val="100000"/>
              </a:lnSpc>
              <a:spcBef>
                <a:spcPts val="0"/>
              </a:spcBef>
              <a:spcAft>
                <a:spcPts val="0"/>
              </a:spcAft>
              <a:buSzPts val="2600"/>
              <a:buNone/>
              <a:defRPr sz="2600"/>
            </a:lvl8pPr>
            <a:lvl9pPr lvl="8" algn="ctr">
              <a:lnSpc>
                <a:spcPct val="100000"/>
              </a:lnSpc>
              <a:spcBef>
                <a:spcPts val="0"/>
              </a:spcBef>
              <a:spcAft>
                <a:spcPts val="0"/>
              </a:spcAft>
              <a:buSzPts val="2600"/>
              <a:buNone/>
              <a:defRPr sz="2600"/>
            </a:lvl9pPr>
          </a:lstStyle>
          <a:p/>
        </p:txBody>
      </p:sp>
      <p:sp>
        <p:nvSpPr>
          <p:cNvPr id="153" name="Google Shape;153;p45"/>
          <p:cNvSpPr txBox="1"/>
          <p:nvPr>
            <p:ph idx="2" type="body"/>
          </p:nvPr>
        </p:nvSpPr>
        <p:spPr>
          <a:xfrm>
            <a:off x="5433450" y="1094158"/>
            <a:ext cx="4220700" cy="5583600"/>
          </a:xfrm>
          <a:prstGeom prst="rect">
            <a:avLst/>
          </a:prstGeom>
          <a:noFill/>
          <a:ln>
            <a:noFill/>
          </a:ln>
        </p:spPr>
        <p:txBody>
          <a:bodyPr anchorCtr="0" anchor="ctr" bIns="113100" lIns="113100" spcFirstLastPara="1" rIns="113100" wrap="square" tIns="113100">
            <a:noAutofit/>
          </a:bodyPr>
          <a:lstStyle>
            <a:lvl1pPr indent="-368300" lvl="0" marL="457200" algn="l">
              <a:lnSpc>
                <a:spcPct val="115000"/>
              </a:lnSpc>
              <a:spcBef>
                <a:spcPts val="0"/>
              </a:spcBef>
              <a:spcAft>
                <a:spcPts val="0"/>
              </a:spcAft>
              <a:buSzPts val="2200"/>
              <a:buChar char="●"/>
              <a:defRPr/>
            </a:lvl1pPr>
            <a:lvl2pPr indent="-336550" lvl="1" marL="914400" algn="l">
              <a:lnSpc>
                <a:spcPct val="115000"/>
              </a:lnSpc>
              <a:spcBef>
                <a:spcPts val="2000"/>
              </a:spcBef>
              <a:spcAft>
                <a:spcPts val="0"/>
              </a:spcAft>
              <a:buSzPts val="1700"/>
              <a:buChar char="○"/>
              <a:defRPr/>
            </a:lvl2pPr>
            <a:lvl3pPr indent="-336550" lvl="2" marL="1371600" algn="l">
              <a:lnSpc>
                <a:spcPct val="115000"/>
              </a:lnSpc>
              <a:spcBef>
                <a:spcPts val="2000"/>
              </a:spcBef>
              <a:spcAft>
                <a:spcPts val="0"/>
              </a:spcAft>
              <a:buSzPts val="1700"/>
              <a:buChar char="■"/>
              <a:defRPr/>
            </a:lvl3pPr>
            <a:lvl4pPr indent="-336550" lvl="3" marL="1828800" algn="l">
              <a:lnSpc>
                <a:spcPct val="115000"/>
              </a:lnSpc>
              <a:spcBef>
                <a:spcPts val="2000"/>
              </a:spcBef>
              <a:spcAft>
                <a:spcPts val="0"/>
              </a:spcAft>
              <a:buSzPts val="1700"/>
              <a:buChar char="●"/>
              <a:defRPr/>
            </a:lvl4pPr>
            <a:lvl5pPr indent="-336550" lvl="4" marL="2286000" algn="l">
              <a:lnSpc>
                <a:spcPct val="115000"/>
              </a:lnSpc>
              <a:spcBef>
                <a:spcPts val="2000"/>
              </a:spcBef>
              <a:spcAft>
                <a:spcPts val="0"/>
              </a:spcAft>
              <a:buSzPts val="1700"/>
              <a:buChar char="○"/>
              <a:defRPr/>
            </a:lvl5pPr>
            <a:lvl6pPr indent="-336550" lvl="5" marL="2743200" algn="l">
              <a:lnSpc>
                <a:spcPct val="115000"/>
              </a:lnSpc>
              <a:spcBef>
                <a:spcPts val="2000"/>
              </a:spcBef>
              <a:spcAft>
                <a:spcPts val="0"/>
              </a:spcAft>
              <a:buSzPts val="1700"/>
              <a:buChar char="■"/>
              <a:defRPr/>
            </a:lvl6pPr>
            <a:lvl7pPr indent="-336550" lvl="6" marL="3200400" algn="l">
              <a:lnSpc>
                <a:spcPct val="115000"/>
              </a:lnSpc>
              <a:spcBef>
                <a:spcPts val="2000"/>
              </a:spcBef>
              <a:spcAft>
                <a:spcPts val="0"/>
              </a:spcAft>
              <a:buSzPts val="1700"/>
              <a:buChar char="●"/>
              <a:defRPr/>
            </a:lvl7pPr>
            <a:lvl8pPr indent="-336550" lvl="7" marL="3657600" algn="l">
              <a:lnSpc>
                <a:spcPct val="115000"/>
              </a:lnSpc>
              <a:spcBef>
                <a:spcPts val="2000"/>
              </a:spcBef>
              <a:spcAft>
                <a:spcPts val="0"/>
              </a:spcAft>
              <a:buSzPts val="1700"/>
              <a:buChar char="○"/>
              <a:defRPr/>
            </a:lvl8pPr>
            <a:lvl9pPr indent="-336550" lvl="8" marL="4114800" algn="l">
              <a:lnSpc>
                <a:spcPct val="115000"/>
              </a:lnSpc>
              <a:spcBef>
                <a:spcPts val="2000"/>
              </a:spcBef>
              <a:spcAft>
                <a:spcPts val="2000"/>
              </a:spcAft>
              <a:buSzPts val="1700"/>
              <a:buChar char="■"/>
              <a:defRPr/>
            </a:lvl9pPr>
          </a:lstStyle>
          <a:p/>
        </p:txBody>
      </p:sp>
      <p:sp>
        <p:nvSpPr>
          <p:cNvPr id="154" name="Google Shape;154;p45"/>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155" name="Shape 155"/>
        <p:cNvGrpSpPr/>
        <p:nvPr/>
      </p:nvGrpSpPr>
      <p:grpSpPr>
        <a:xfrm>
          <a:off x="0" y="0"/>
          <a:ext cx="0" cy="0"/>
          <a:chOff x="0" y="0"/>
          <a:chExt cx="0" cy="0"/>
        </a:xfrm>
      </p:grpSpPr>
      <p:sp>
        <p:nvSpPr>
          <p:cNvPr id="156" name="Google Shape;156;p46"/>
          <p:cNvSpPr txBox="1"/>
          <p:nvPr>
            <p:ph idx="1" type="body"/>
          </p:nvPr>
        </p:nvSpPr>
        <p:spPr>
          <a:xfrm>
            <a:off x="342870" y="6392869"/>
            <a:ext cx="6598800" cy="914400"/>
          </a:xfrm>
          <a:prstGeom prst="rect">
            <a:avLst/>
          </a:prstGeom>
          <a:noFill/>
          <a:ln>
            <a:noFill/>
          </a:ln>
        </p:spPr>
        <p:txBody>
          <a:bodyPr anchorCtr="0" anchor="ctr" bIns="113100" lIns="113100" spcFirstLastPara="1" rIns="113100" wrap="square" tIns="113100">
            <a:noAutofit/>
          </a:bodyPr>
          <a:lstStyle>
            <a:lvl1pPr indent="-228600" lvl="0" marL="457200" algn="l">
              <a:lnSpc>
                <a:spcPct val="100000"/>
              </a:lnSpc>
              <a:spcBef>
                <a:spcPts val="0"/>
              </a:spcBef>
              <a:spcAft>
                <a:spcPts val="0"/>
              </a:spcAft>
              <a:buSzPts val="2200"/>
              <a:buNone/>
              <a:defRPr/>
            </a:lvl1pPr>
          </a:lstStyle>
          <a:p/>
        </p:txBody>
      </p:sp>
      <p:sp>
        <p:nvSpPr>
          <p:cNvPr id="157" name="Google Shape;157;p46"/>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158" name="Shape 158"/>
        <p:cNvGrpSpPr/>
        <p:nvPr/>
      </p:nvGrpSpPr>
      <p:grpSpPr>
        <a:xfrm>
          <a:off x="0" y="0"/>
          <a:ext cx="0" cy="0"/>
          <a:chOff x="0" y="0"/>
          <a:chExt cx="0" cy="0"/>
        </a:xfrm>
      </p:grpSpPr>
      <p:sp>
        <p:nvSpPr>
          <p:cNvPr id="159" name="Google Shape;159;p47"/>
          <p:cNvSpPr txBox="1"/>
          <p:nvPr>
            <p:ph hasCustomPrompt="1" type="title"/>
          </p:nvPr>
        </p:nvSpPr>
        <p:spPr>
          <a:xfrm>
            <a:off x="342870" y="1671478"/>
            <a:ext cx="9372600" cy="2967000"/>
          </a:xfrm>
          <a:prstGeom prst="rect">
            <a:avLst/>
          </a:prstGeom>
          <a:noFill/>
          <a:ln>
            <a:noFill/>
          </a:ln>
        </p:spPr>
        <p:txBody>
          <a:bodyPr anchorCtr="0" anchor="b" bIns="113100" lIns="113100" spcFirstLastPara="1" rIns="113100" wrap="square" tIns="113100">
            <a:noAutofit/>
          </a:bodyPr>
          <a:lstStyle>
            <a:lvl1pPr lvl="0" algn="ctr">
              <a:lnSpc>
                <a:spcPct val="100000"/>
              </a:lnSpc>
              <a:spcBef>
                <a:spcPts val="0"/>
              </a:spcBef>
              <a:spcAft>
                <a:spcPts val="0"/>
              </a:spcAft>
              <a:buSzPts val="14800"/>
              <a:buNone/>
              <a:defRPr sz="14800"/>
            </a:lvl1pPr>
            <a:lvl2pPr lvl="1" algn="ctr">
              <a:lnSpc>
                <a:spcPct val="100000"/>
              </a:lnSpc>
              <a:spcBef>
                <a:spcPts val="0"/>
              </a:spcBef>
              <a:spcAft>
                <a:spcPts val="0"/>
              </a:spcAft>
              <a:buSzPts val="14800"/>
              <a:buNone/>
              <a:defRPr sz="14800"/>
            </a:lvl2pPr>
            <a:lvl3pPr lvl="2" algn="ctr">
              <a:lnSpc>
                <a:spcPct val="100000"/>
              </a:lnSpc>
              <a:spcBef>
                <a:spcPts val="0"/>
              </a:spcBef>
              <a:spcAft>
                <a:spcPts val="0"/>
              </a:spcAft>
              <a:buSzPts val="14800"/>
              <a:buNone/>
              <a:defRPr sz="14800"/>
            </a:lvl3pPr>
            <a:lvl4pPr lvl="3" algn="ctr">
              <a:lnSpc>
                <a:spcPct val="100000"/>
              </a:lnSpc>
              <a:spcBef>
                <a:spcPts val="0"/>
              </a:spcBef>
              <a:spcAft>
                <a:spcPts val="0"/>
              </a:spcAft>
              <a:buSzPts val="14800"/>
              <a:buNone/>
              <a:defRPr sz="14800"/>
            </a:lvl4pPr>
            <a:lvl5pPr lvl="4" algn="ctr">
              <a:lnSpc>
                <a:spcPct val="100000"/>
              </a:lnSpc>
              <a:spcBef>
                <a:spcPts val="0"/>
              </a:spcBef>
              <a:spcAft>
                <a:spcPts val="0"/>
              </a:spcAft>
              <a:buSzPts val="14800"/>
              <a:buNone/>
              <a:defRPr sz="14800"/>
            </a:lvl5pPr>
            <a:lvl6pPr lvl="5" algn="ctr">
              <a:lnSpc>
                <a:spcPct val="100000"/>
              </a:lnSpc>
              <a:spcBef>
                <a:spcPts val="0"/>
              </a:spcBef>
              <a:spcAft>
                <a:spcPts val="0"/>
              </a:spcAft>
              <a:buSzPts val="14800"/>
              <a:buNone/>
              <a:defRPr sz="14800"/>
            </a:lvl6pPr>
            <a:lvl7pPr lvl="6" algn="ctr">
              <a:lnSpc>
                <a:spcPct val="100000"/>
              </a:lnSpc>
              <a:spcBef>
                <a:spcPts val="0"/>
              </a:spcBef>
              <a:spcAft>
                <a:spcPts val="0"/>
              </a:spcAft>
              <a:buSzPts val="14800"/>
              <a:buNone/>
              <a:defRPr sz="14800"/>
            </a:lvl7pPr>
            <a:lvl8pPr lvl="7" algn="ctr">
              <a:lnSpc>
                <a:spcPct val="100000"/>
              </a:lnSpc>
              <a:spcBef>
                <a:spcPts val="0"/>
              </a:spcBef>
              <a:spcAft>
                <a:spcPts val="0"/>
              </a:spcAft>
              <a:buSzPts val="14800"/>
              <a:buNone/>
              <a:defRPr sz="14800"/>
            </a:lvl8pPr>
            <a:lvl9pPr lvl="8" algn="ctr">
              <a:lnSpc>
                <a:spcPct val="100000"/>
              </a:lnSpc>
              <a:spcBef>
                <a:spcPts val="0"/>
              </a:spcBef>
              <a:spcAft>
                <a:spcPts val="0"/>
              </a:spcAft>
              <a:buSzPts val="14800"/>
              <a:buNone/>
              <a:defRPr sz="14800"/>
            </a:lvl9pPr>
          </a:lstStyle>
          <a:p>
            <a:r>
              <a:t>xx%</a:t>
            </a:r>
          </a:p>
        </p:txBody>
      </p:sp>
      <p:sp>
        <p:nvSpPr>
          <p:cNvPr id="160" name="Google Shape;160;p47"/>
          <p:cNvSpPr txBox="1"/>
          <p:nvPr>
            <p:ph idx="1" type="body"/>
          </p:nvPr>
        </p:nvSpPr>
        <p:spPr>
          <a:xfrm>
            <a:off x="342870" y="4763362"/>
            <a:ext cx="9372600" cy="1965600"/>
          </a:xfrm>
          <a:prstGeom prst="rect">
            <a:avLst/>
          </a:prstGeom>
          <a:noFill/>
          <a:ln>
            <a:noFill/>
          </a:ln>
        </p:spPr>
        <p:txBody>
          <a:bodyPr anchorCtr="0" anchor="t" bIns="113100" lIns="113100" spcFirstLastPara="1" rIns="113100" wrap="square" tIns="113100">
            <a:noAutofit/>
          </a:bodyPr>
          <a:lstStyle>
            <a:lvl1pPr indent="-368300" lvl="0" marL="457200" algn="ctr">
              <a:lnSpc>
                <a:spcPct val="115000"/>
              </a:lnSpc>
              <a:spcBef>
                <a:spcPts val="0"/>
              </a:spcBef>
              <a:spcAft>
                <a:spcPts val="0"/>
              </a:spcAft>
              <a:buSzPts val="2200"/>
              <a:buChar char="●"/>
              <a:defRPr/>
            </a:lvl1pPr>
            <a:lvl2pPr indent="-336550" lvl="1" marL="914400" algn="ctr">
              <a:lnSpc>
                <a:spcPct val="115000"/>
              </a:lnSpc>
              <a:spcBef>
                <a:spcPts val="2000"/>
              </a:spcBef>
              <a:spcAft>
                <a:spcPts val="0"/>
              </a:spcAft>
              <a:buSzPts val="1700"/>
              <a:buChar char="○"/>
              <a:defRPr/>
            </a:lvl2pPr>
            <a:lvl3pPr indent="-336550" lvl="2" marL="1371600" algn="ctr">
              <a:lnSpc>
                <a:spcPct val="115000"/>
              </a:lnSpc>
              <a:spcBef>
                <a:spcPts val="2000"/>
              </a:spcBef>
              <a:spcAft>
                <a:spcPts val="0"/>
              </a:spcAft>
              <a:buSzPts val="1700"/>
              <a:buChar char="■"/>
              <a:defRPr/>
            </a:lvl3pPr>
            <a:lvl4pPr indent="-336550" lvl="3" marL="1828800" algn="ctr">
              <a:lnSpc>
                <a:spcPct val="115000"/>
              </a:lnSpc>
              <a:spcBef>
                <a:spcPts val="2000"/>
              </a:spcBef>
              <a:spcAft>
                <a:spcPts val="0"/>
              </a:spcAft>
              <a:buSzPts val="1700"/>
              <a:buChar char="●"/>
              <a:defRPr/>
            </a:lvl4pPr>
            <a:lvl5pPr indent="-336550" lvl="4" marL="2286000" algn="ctr">
              <a:lnSpc>
                <a:spcPct val="115000"/>
              </a:lnSpc>
              <a:spcBef>
                <a:spcPts val="2000"/>
              </a:spcBef>
              <a:spcAft>
                <a:spcPts val="0"/>
              </a:spcAft>
              <a:buSzPts val="1700"/>
              <a:buChar char="○"/>
              <a:defRPr/>
            </a:lvl5pPr>
            <a:lvl6pPr indent="-336550" lvl="5" marL="2743200" algn="ctr">
              <a:lnSpc>
                <a:spcPct val="115000"/>
              </a:lnSpc>
              <a:spcBef>
                <a:spcPts val="2000"/>
              </a:spcBef>
              <a:spcAft>
                <a:spcPts val="0"/>
              </a:spcAft>
              <a:buSzPts val="1700"/>
              <a:buChar char="■"/>
              <a:defRPr/>
            </a:lvl6pPr>
            <a:lvl7pPr indent="-336550" lvl="6" marL="3200400" algn="ctr">
              <a:lnSpc>
                <a:spcPct val="115000"/>
              </a:lnSpc>
              <a:spcBef>
                <a:spcPts val="2000"/>
              </a:spcBef>
              <a:spcAft>
                <a:spcPts val="0"/>
              </a:spcAft>
              <a:buSzPts val="1700"/>
              <a:buChar char="●"/>
              <a:defRPr/>
            </a:lvl7pPr>
            <a:lvl8pPr indent="-336550" lvl="7" marL="3657600" algn="ctr">
              <a:lnSpc>
                <a:spcPct val="115000"/>
              </a:lnSpc>
              <a:spcBef>
                <a:spcPts val="2000"/>
              </a:spcBef>
              <a:spcAft>
                <a:spcPts val="0"/>
              </a:spcAft>
              <a:buSzPts val="1700"/>
              <a:buChar char="○"/>
              <a:defRPr/>
            </a:lvl8pPr>
            <a:lvl9pPr indent="-336550" lvl="8" marL="4114800" algn="ctr">
              <a:lnSpc>
                <a:spcPct val="115000"/>
              </a:lnSpc>
              <a:spcBef>
                <a:spcPts val="2000"/>
              </a:spcBef>
              <a:spcAft>
                <a:spcPts val="2000"/>
              </a:spcAft>
              <a:buSzPts val="1700"/>
              <a:buChar char="■"/>
              <a:defRPr/>
            </a:lvl9pPr>
          </a:lstStyle>
          <a:p/>
        </p:txBody>
      </p:sp>
      <p:sp>
        <p:nvSpPr>
          <p:cNvPr id="161" name="Google Shape;161;p47"/>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62" name="Shape 162"/>
        <p:cNvGrpSpPr/>
        <p:nvPr/>
      </p:nvGrpSpPr>
      <p:grpSpPr>
        <a:xfrm>
          <a:off x="0" y="0"/>
          <a:ext cx="0" cy="0"/>
          <a:chOff x="0" y="0"/>
          <a:chExt cx="0" cy="0"/>
        </a:xfrm>
      </p:grpSpPr>
      <p:sp>
        <p:nvSpPr>
          <p:cNvPr id="163" name="Google Shape;163;p48"/>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
  <p:cSld name="Title Slide ">
    <p:spTree>
      <p:nvGrpSpPr>
        <p:cNvPr id="164" name="Shape 164"/>
        <p:cNvGrpSpPr/>
        <p:nvPr/>
      </p:nvGrpSpPr>
      <p:grpSpPr>
        <a:xfrm>
          <a:off x="0" y="0"/>
          <a:ext cx="0" cy="0"/>
          <a:chOff x="0" y="0"/>
          <a:chExt cx="0" cy="0"/>
        </a:xfrm>
      </p:grpSpPr>
      <p:pic>
        <p:nvPicPr>
          <p:cNvPr id="165" name="Google Shape;165;p49"/>
          <p:cNvPicPr preferRelativeResize="0"/>
          <p:nvPr/>
        </p:nvPicPr>
        <p:blipFill rotWithShape="1">
          <a:blip r:embed="rId2">
            <a:alphaModFix/>
          </a:blip>
          <a:srcRect b="0" l="0" r="0" t="0"/>
          <a:stretch/>
        </p:blipFill>
        <p:spPr>
          <a:xfrm>
            <a:off x="8910" y="9598"/>
            <a:ext cx="10049400" cy="1229400"/>
          </a:xfrm>
          <a:prstGeom prst="rect">
            <a:avLst/>
          </a:prstGeom>
          <a:noFill/>
          <a:ln>
            <a:noFill/>
          </a:ln>
        </p:spPr>
      </p:pic>
      <p:sp>
        <p:nvSpPr>
          <p:cNvPr id="166" name="Google Shape;166;p49"/>
          <p:cNvSpPr txBox="1"/>
          <p:nvPr>
            <p:ph type="title"/>
          </p:nvPr>
        </p:nvSpPr>
        <p:spPr>
          <a:xfrm>
            <a:off x="344594" y="105551"/>
            <a:ext cx="9022200" cy="671700"/>
          </a:xfrm>
          <a:prstGeom prst="rect">
            <a:avLst/>
          </a:prstGeom>
          <a:noFill/>
          <a:ln>
            <a:noFill/>
          </a:ln>
        </p:spPr>
        <p:txBody>
          <a:bodyPr anchorCtr="0" anchor="ctr" bIns="113100" lIns="113100" spcFirstLastPara="1" rIns="113100" wrap="square" tIns="113100">
            <a:noAutofit/>
          </a:bodyPr>
          <a:lstStyle>
            <a:lvl1pPr lvl="0" algn="ctr">
              <a:lnSpc>
                <a:spcPct val="100000"/>
              </a:lnSpc>
              <a:spcBef>
                <a:spcPts val="0"/>
              </a:spcBef>
              <a:spcAft>
                <a:spcPts val="0"/>
              </a:spcAft>
              <a:buSzPts val="3500"/>
              <a:buNone/>
              <a:defRPr/>
            </a:lvl1pPr>
            <a:lvl2pPr lvl="1" algn="l">
              <a:lnSpc>
                <a:spcPct val="100000"/>
              </a:lnSpc>
              <a:spcBef>
                <a:spcPts val="0"/>
              </a:spcBef>
              <a:spcAft>
                <a:spcPts val="0"/>
              </a:spcAft>
              <a:buSzPts val="3500"/>
              <a:buNone/>
              <a:defRPr/>
            </a:lvl2pPr>
            <a:lvl3pPr lvl="2" algn="l">
              <a:lnSpc>
                <a:spcPct val="100000"/>
              </a:lnSpc>
              <a:spcBef>
                <a:spcPts val="0"/>
              </a:spcBef>
              <a:spcAft>
                <a:spcPts val="0"/>
              </a:spcAft>
              <a:buSzPts val="3500"/>
              <a:buNone/>
              <a:defRPr/>
            </a:lvl3pPr>
            <a:lvl4pPr lvl="3" algn="l">
              <a:lnSpc>
                <a:spcPct val="100000"/>
              </a:lnSpc>
              <a:spcBef>
                <a:spcPts val="0"/>
              </a:spcBef>
              <a:spcAft>
                <a:spcPts val="0"/>
              </a:spcAft>
              <a:buSzPts val="3500"/>
              <a:buNone/>
              <a:defRPr/>
            </a:lvl4pPr>
            <a:lvl5pPr lvl="4" algn="l">
              <a:lnSpc>
                <a:spcPct val="100000"/>
              </a:lnSpc>
              <a:spcBef>
                <a:spcPts val="0"/>
              </a:spcBef>
              <a:spcAft>
                <a:spcPts val="0"/>
              </a:spcAft>
              <a:buSzPts val="3500"/>
              <a:buNone/>
              <a:defRPr/>
            </a:lvl5pPr>
            <a:lvl6pPr lvl="5" algn="l">
              <a:lnSpc>
                <a:spcPct val="100000"/>
              </a:lnSpc>
              <a:spcBef>
                <a:spcPts val="0"/>
              </a:spcBef>
              <a:spcAft>
                <a:spcPts val="0"/>
              </a:spcAft>
              <a:buSzPts val="3500"/>
              <a:buNone/>
              <a:defRPr/>
            </a:lvl6pPr>
            <a:lvl7pPr lvl="6" algn="l">
              <a:lnSpc>
                <a:spcPct val="100000"/>
              </a:lnSpc>
              <a:spcBef>
                <a:spcPts val="0"/>
              </a:spcBef>
              <a:spcAft>
                <a:spcPts val="0"/>
              </a:spcAft>
              <a:buSzPts val="3500"/>
              <a:buNone/>
              <a:defRPr/>
            </a:lvl7pPr>
            <a:lvl8pPr lvl="7" algn="l">
              <a:lnSpc>
                <a:spcPct val="100000"/>
              </a:lnSpc>
              <a:spcBef>
                <a:spcPts val="0"/>
              </a:spcBef>
              <a:spcAft>
                <a:spcPts val="0"/>
              </a:spcAft>
              <a:buSzPts val="3500"/>
              <a:buNone/>
              <a:defRPr/>
            </a:lvl8pPr>
            <a:lvl9pPr lvl="8" algn="l">
              <a:lnSpc>
                <a:spcPct val="100000"/>
              </a:lnSpc>
              <a:spcBef>
                <a:spcPts val="0"/>
              </a:spcBef>
              <a:spcAft>
                <a:spcPts val="0"/>
              </a:spcAft>
              <a:buSzPts val="3500"/>
              <a:buNone/>
              <a:defRPr/>
            </a:lvl9pPr>
          </a:lstStyle>
          <a:p/>
        </p:txBody>
      </p:sp>
      <p:pic>
        <p:nvPicPr>
          <p:cNvPr descr="Impact Radius Full Color Logo on Transparent Background.png" id="167" name="Google Shape;167;p49"/>
          <p:cNvPicPr preferRelativeResize="0"/>
          <p:nvPr/>
        </p:nvPicPr>
        <p:blipFill rotWithShape="1">
          <a:blip r:embed="rId3">
            <a:alphaModFix/>
          </a:blip>
          <a:srcRect b="0" l="0" r="0" t="0"/>
          <a:stretch/>
        </p:blipFill>
        <p:spPr>
          <a:xfrm>
            <a:off x="107546" y="7062783"/>
            <a:ext cx="1963500" cy="638400"/>
          </a:xfrm>
          <a:prstGeom prst="rect">
            <a:avLst/>
          </a:prstGeom>
          <a:noFill/>
          <a:ln>
            <a:noFill/>
          </a:ln>
        </p:spPr>
      </p:pic>
      <p:cxnSp>
        <p:nvCxnSpPr>
          <p:cNvPr id="168" name="Google Shape;168;p49"/>
          <p:cNvCxnSpPr/>
          <p:nvPr/>
        </p:nvCxnSpPr>
        <p:spPr>
          <a:xfrm>
            <a:off x="2250651" y="7399075"/>
            <a:ext cx="7807800" cy="0"/>
          </a:xfrm>
          <a:prstGeom prst="straightConnector1">
            <a:avLst/>
          </a:prstGeom>
          <a:noFill/>
          <a:ln cap="flat" cmpd="sng" w="12700">
            <a:solidFill>
              <a:srgbClr val="A5A5A5"/>
            </a:solidFill>
            <a:prstDash val="solid"/>
            <a:miter lim="8000"/>
            <a:headEnd len="sm" w="sm" type="none"/>
            <a:tailEnd len="sm" w="sm" type="none"/>
          </a:ln>
        </p:spPr>
      </p:cxn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Subtitle 5">
  <p:cSld name="TITLE_AND_BODY_7">
    <p:spTree>
      <p:nvGrpSpPr>
        <p:cNvPr id="169" name="Shape 169"/>
        <p:cNvGrpSpPr/>
        <p:nvPr/>
      </p:nvGrpSpPr>
      <p:grpSpPr>
        <a:xfrm>
          <a:off x="0" y="0"/>
          <a:ext cx="0" cy="0"/>
          <a:chOff x="0" y="0"/>
          <a:chExt cx="0" cy="0"/>
        </a:xfrm>
      </p:grpSpPr>
      <p:sp>
        <p:nvSpPr>
          <p:cNvPr id="170" name="Google Shape;170;p50"/>
          <p:cNvSpPr txBox="1"/>
          <p:nvPr>
            <p:ph type="title"/>
          </p:nvPr>
        </p:nvSpPr>
        <p:spPr>
          <a:xfrm>
            <a:off x="1993999" y="0"/>
            <a:ext cx="6070200" cy="3936600"/>
          </a:xfrm>
          <a:prstGeom prst="rect">
            <a:avLst/>
          </a:prstGeom>
          <a:noFill/>
          <a:ln>
            <a:noFill/>
          </a:ln>
        </p:spPr>
        <p:txBody>
          <a:bodyPr anchorCtr="0" anchor="b" bIns="113100" lIns="113100" spcFirstLastPara="1" rIns="113100" wrap="square" tIns="113100">
            <a:noAutofit/>
          </a:bodyPr>
          <a:lstStyle>
            <a:lvl1pPr lvl="0" algn="ctr">
              <a:lnSpc>
                <a:spcPct val="100000"/>
              </a:lnSpc>
              <a:spcBef>
                <a:spcPts val="0"/>
              </a:spcBef>
              <a:spcAft>
                <a:spcPts val="0"/>
              </a:spcAft>
              <a:buSzPts val="3500"/>
              <a:buNone/>
              <a:defRPr/>
            </a:lvl1pPr>
            <a:lvl2pPr lvl="1" algn="ctr">
              <a:lnSpc>
                <a:spcPct val="100000"/>
              </a:lnSpc>
              <a:spcBef>
                <a:spcPts val="0"/>
              </a:spcBef>
              <a:spcAft>
                <a:spcPts val="0"/>
              </a:spcAft>
              <a:buSzPts val="3500"/>
              <a:buNone/>
              <a:defRPr/>
            </a:lvl2pPr>
            <a:lvl3pPr lvl="2" algn="ctr">
              <a:lnSpc>
                <a:spcPct val="100000"/>
              </a:lnSpc>
              <a:spcBef>
                <a:spcPts val="0"/>
              </a:spcBef>
              <a:spcAft>
                <a:spcPts val="0"/>
              </a:spcAft>
              <a:buSzPts val="3500"/>
              <a:buNone/>
              <a:defRPr/>
            </a:lvl3pPr>
            <a:lvl4pPr lvl="3" algn="ctr">
              <a:lnSpc>
                <a:spcPct val="100000"/>
              </a:lnSpc>
              <a:spcBef>
                <a:spcPts val="0"/>
              </a:spcBef>
              <a:spcAft>
                <a:spcPts val="0"/>
              </a:spcAft>
              <a:buSzPts val="3500"/>
              <a:buNone/>
              <a:defRPr/>
            </a:lvl4pPr>
            <a:lvl5pPr lvl="4" algn="ctr">
              <a:lnSpc>
                <a:spcPct val="100000"/>
              </a:lnSpc>
              <a:spcBef>
                <a:spcPts val="0"/>
              </a:spcBef>
              <a:spcAft>
                <a:spcPts val="0"/>
              </a:spcAft>
              <a:buSzPts val="3500"/>
              <a:buNone/>
              <a:defRPr/>
            </a:lvl5pPr>
            <a:lvl6pPr lvl="5" algn="ctr">
              <a:lnSpc>
                <a:spcPct val="100000"/>
              </a:lnSpc>
              <a:spcBef>
                <a:spcPts val="0"/>
              </a:spcBef>
              <a:spcAft>
                <a:spcPts val="0"/>
              </a:spcAft>
              <a:buSzPts val="3500"/>
              <a:buNone/>
              <a:defRPr/>
            </a:lvl6pPr>
            <a:lvl7pPr lvl="6" algn="ctr">
              <a:lnSpc>
                <a:spcPct val="100000"/>
              </a:lnSpc>
              <a:spcBef>
                <a:spcPts val="0"/>
              </a:spcBef>
              <a:spcAft>
                <a:spcPts val="0"/>
              </a:spcAft>
              <a:buSzPts val="3500"/>
              <a:buNone/>
              <a:defRPr/>
            </a:lvl7pPr>
            <a:lvl8pPr lvl="7" algn="ctr">
              <a:lnSpc>
                <a:spcPct val="100000"/>
              </a:lnSpc>
              <a:spcBef>
                <a:spcPts val="0"/>
              </a:spcBef>
              <a:spcAft>
                <a:spcPts val="0"/>
              </a:spcAft>
              <a:buSzPts val="3500"/>
              <a:buNone/>
              <a:defRPr/>
            </a:lvl8pPr>
            <a:lvl9pPr lvl="8" algn="ctr">
              <a:lnSpc>
                <a:spcPct val="100000"/>
              </a:lnSpc>
              <a:spcBef>
                <a:spcPts val="0"/>
              </a:spcBef>
              <a:spcAft>
                <a:spcPts val="0"/>
              </a:spcAft>
              <a:buSzPts val="3500"/>
              <a:buNone/>
              <a:defRPr/>
            </a:lvl9pPr>
          </a:lstStyle>
          <a:p/>
        </p:txBody>
      </p:sp>
      <p:sp>
        <p:nvSpPr>
          <p:cNvPr id="171" name="Google Shape;171;p50"/>
          <p:cNvSpPr txBox="1"/>
          <p:nvPr>
            <p:ph idx="1" type="body"/>
          </p:nvPr>
        </p:nvSpPr>
        <p:spPr>
          <a:xfrm>
            <a:off x="1993999" y="4007643"/>
            <a:ext cx="6070200" cy="2843700"/>
          </a:xfrm>
          <a:prstGeom prst="rect">
            <a:avLst/>
          </a:prstGeom>
          <a:noFill/>
          <a:ln>
            <a:noFill/>
          </a:ln>
        </p:spPr>
        <p:txBody>
          <a:bodyPr anchorCtr="0" anchor="t" bIns="113100" lIns="113100" spcFirstLastPara="1" rIns="113100" wrap="square" tIns="113100">
            <a:noAutofit/>
          </a:bodyPr>
          <a:lstStyle>
            <a:lvl1pPr indent="-228600" lvl="0" marL="457200" algn="ctr">
              <a:lnSpc>
                <a:spcPct val="115000"/>
              </a:lnSpc>
              <a:spcBef>
                <a:spcPts val="0"/>
              </a:spcBef>
              <a:spcAft>
                <a:spcPts val="0"/>
              </a:spcAft>
              <a:buSzPts val="2200"/>
              <a:buFont typeface="Helvetica Neue"/>
              <a:buNone/>
              <a:defRPr/>
            </a:lvl1pPr>
            <a:lvl2pPr indent="-228600" lvl="1" marL="914400" algn="ctr">
              <a:lnSpc>
                <a:spcPct val="115000"/>
              </a:lnSpc>
              <a:spcBef>
                <a:spcPts val="2000"/>
              </a:spcBef>
              <a:spcAft>
                <a:spcPts val="0"/>
              </a:spcAft>
              <a:buSzPts val="1700"/>
              <a:buFont typeface="Helvetica Neue"/>
              <a:buNone/>
              <a:defRPr/>
            </a:lvl2pPr>
            <a:lvl3pPr indent="-228600" lvl="2" marL="1371600" algn="ctr">
              <a:lnSpc>
                <a:spcPct val="115000"/>
              </a:lnSpc>
              <a:spcBef>
                <a:spcPts val="2000"/>
              </a:spcBef>
              <a:spcAft>
                <a:spcPts val="0"/>
              </a:spcAft>
              <a:buSzPts val="1700"/>
              <a:buFont typeface="Helvetica Neue"/>
              <a:buNone/>
              <a:defRPr/>
            </a:lvl3pPr>
            <a:lvl4pPr indent="-228600" lvl="3" marL="1828800" algn="ctr">
              <a:lnSpc>
                <a:spcPct val="115000"/>
              </a:lnSpc>
              <a:spcBef>
                <a:spcPts val="2000"/>
              </a:spcBef>
              <a:spcAft>
                <a:spcPts val="0"/>
              </a:spcAft>
              <a:buSzPts val="1700"/>
              <a:buFont typeface="Helvetica Neue"/>
              <a:buNone/>
              <a:defRPr/>
            </a:lvl4pPr>
            <a:lvl5pPr indent="-228600" lvl="4" marL="2286000" algn="ctr">
              <a:lnSpc>
                <a:spcPct val="115000"/>
              </a:lnSpc>
              <a:spcBef>
                <a:spcPts val="2000"/>
              </a:spcBef>
              <a:spcAft>
                <a:spcPts val="0"/>
              </a:spcAft>
              <a:buSzPts val="1700"/>
              <a:buFont typeface="Helvetica Neue"/>
              <a:buNone/>
              <a:defRPr/>
            </a:lvl5pPr>
            <a:lvl6pPr indent="-336550" lvl="5" marL="2743200" algn="l">
              <a:lnSpc>
                <a:spcPct val="115000"/>
              </a:lnSpc>
              <a:spcBef>
                <a:spcPts val="2000"/>
              </a:spcBef>
              <a:spcAft>
                <a:spcPts val="0"/>
              </a:spcAft>
              <a:buSzPts val="1700"/>
              <a:buChar char="■"/>
              <a:defRPr/>
            </a:lvl6pPr>
            <a:lvl7pPr indent="-336550" lvl="6" marL="3200400" algn="l">
              <a:lnSpc>
                <a:spcPct val="115000"/>
              </a:lnSpc>
              <a:spcBef>
                <a:spcPts val="2000"/>
              </a:spcBef>
              <a:spcAft>
                <a:spcPts val="0"/>
              </a:spcAft>
              <a:buSzPts val="1700"/>
              <a:buChar char="●"/>
              <a:defRPr/>
            </a:lvl7pPr>
            <a:lvl8pPr indent="-336550" lvl="7" marL="3657600" algn="l">
              <a:lnSpc>
                <a:spcPct val="115000"/>
              </a:lnSpc>
              <a:spcBef>
                <a:spcPts val="2000"/>
              </a:spcBef>
              <a:spcAft>
                <a:spcPts val="0"/>
              </a:spcAft>
              <a:buSzPts val="1700"/>
              <a:buChar char="○"/>
              <a:defRPr/>
            </a:lvl8pPr>
            <a:lvl9pPr indent="-336550" lvl="8" marL="4114800" algn="l">
              <a:lnSpc>
                <a:spcPct val="115000"/>
              </a:lnSpc>
              <a:spcBef>
                <a:spcPts val="2000"/>
              </a:spcBef>
              <a:spcAft>
                <a:spcPts val="2000"/>
              </a:spcAft>
              <a:buSzPts val="1700"/>
              <a:buChar char="■"/>
              <a:defRPr/>
            </a:lvl9pPr>
          </a:lstStyle>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amp; Subtitle">
  <p:cSld name="1_Title &amp; Subtitle">
    <p:spTree>
      <p:nvGrpSpPr>
        <p:cNvPr id="172" name="Shape 172"/>
        <p:cNvGrpSpPr/>
        <p:nvPr/>
      </p:nvGrpSpPr>
      <p:grpSpPr>
        <a:xfrm>
          <a:off x="0" y="0"/>
          <a:ext cx="0" cy="0"/>
          <a:chOff x="0" y="0"/>
          <a:chExt cx="0" cy="0"/>
        </a:xfrm>
      </p:grpSpPr>
      <p:sp>
        <p:nvSpPr>
          <p:cNvPr id="173" name="Google Shape;173;p51"/>
          <p:cNvSpPr txBox="1"/>
          <p:nvPr>
            <p:ph type="title"/>
          </p:nvPr>
        </p:nvSpPr>
        <p:spPr>
          <a:xfrm>
            <a:off x="0" y="0"/>
            <a:ext cx="10058400" cy="1041300"/>
          </a:xfrm>
          <a:prstGeom prst="rect">
            <a:avLst/>
          </a:prstGeom>
          <a:noFill/>
          <a:ln>
            <a:noFill/>
          </a:ln>
        </p:spPr>
        <p:txBody>
          <a:bodyPr anchorCtr="0" anchor="ctr" bIns="113100" lIns="113100" spcFirstLastPara="1" rIns="113100" wrap="square" tIns="113100">
            <a:noAutofit/>
          </a:bodyPr>
          <a:lstStyle>
            <a:lvl1pPr lvl="0" marR="0" algn="l">
              <a:lnSpc>
                <a:spcPct val="100000"/>
              </a:lnSpc>
              <a:spcBef>
                <a:spcPts val="0"/>
              </a:spcBef>
              <a:spcAft>
                <a:spcPts val="0"/>
              </a:spcAft>
              <a:buSzPts val="3500"/>
              <a:buNone/>
              <a:defRPr i="0" u="none" cap="none" strike="noStrike"/>
            </a:lvl1pPr>
            <a:lvl2pPr lvl="1" marR="0" algn="ctr">
              <a:lnSpc>
                <a:spcPct val="100000"/>
              </a:lnSpc>
              <a:spcBef>
                <a:spcPts val="0"/>
              </a:spcBef>
              <a:spcAft>
                <a:spcPts val="0"/>
              </a:spcAft>
              <a:buSzPts val="3500"/>
              <a:buFont typeface="Arial"/>
              <a:buNone/>
              <a:defRPr sz="2200"/>
            </a:lvl2pPr>
            <a:lvl3pPr lvl="2" marR="0" algn="ctr">
              <a:lnSpc>
                <a:spcPct val="100000"/>
              </a:lnSpc>
              <a:spcBef>
                <a:spcPts val="0"/>
              </a:spcBef>
              <a:spcAft>
                <a:spcPts val="0"/>
              </a:spcAft>
              <a:buSzPts val="3500"/>
              <a:buFont typeface="Arial"/>
              <a:buNone/>
              <a:defRPr sz="2200"/>
            </a:lvl3pPr>
            <a:lvl4pPr lvl="3" marR="0" algn="ctr">
              <a:lnSpc>
                <a:spcPct val="100000"/>
              </a:lnSpc>
              <a:spcBef>
                <a:spcPts val="0"/>
              </a:spcBef>
              <a:spcAft>
                <a:spcPts val="0"/>
              </a:spcAft>
              <a:buSzPts val="3500"/>
              <a:buFont typeface="Arial"/>
              <a:buNone/>
              <a:defRPr sz="2200"/>
            </a:lvl4pPr>
            <a:lvl5pPr lvl="4" marR="0" algn="ctr">
              <a:lnSpc>
                <a:spcPct val="100000"/>
              </a:lnSpc>
              <a:spcBef>
                <a:spcPts val="0"/>
              </a:spcBef>
              <a:spcAft>
                <a:spcPts val="0"/>
              </a:spcAft>
              <a:buSzPts val="3500"/>
              <a:buFont typeface="Arial"/>
              <a:buNone/>
              <a:defRPr sz="2200"/>
            </a:lvl5pPr>
            <a:lvl6pPr lvl="5" marR="0" algn="ctr">
              <a:lnSpc>
                <a:spcPct val="100000"/>
              </a:lnSpc>
              <a:spcBef>
                <a:spcPts val="0"/>
              </a:spcBef>
              <a:spcAft>
                <a:spcPts val="0"/>
              </a:spcAft>
              <a:buSzPts val="3500"/>
              <a:buFont typeface="Arial"/>
              <a:buNone/>
              <a:defRPr sz="2200"/>
            </a:lvl6pPr>
            <a:lvl7pPr lvl="6" marR="0" algn="ctr">
              <a:lnSpc>
                <a:spcPct val="100000"/>
              </a:lnSpc>
              <a:spcBef>
                <a:spcPts val="0"/>
              </a:spcBef>
              <a:spcAft>
                <a:spcPts val="0"/>
              </a:spcAft>
              <a:buSzPts val="3500"/>
              <a:buFont typeface="Arial"/>
              <a:buNone/>
              <a:defRPr sz="2200"/>
            </a:lvl7pPr>
            <a:lvl8pPr lvl="7" marR="0" algn="ctr">
              <a:lnSpc>
                <a:spcPct val="100000"/>
              </a:lnSpc>
              <a:spcBef>
                <a:spcPts val="0"/>
              </a:spcBef>
              <a:spcAft>
                <a:spcPts val="0"/>
              </a:spcAft>
              <a:buSzPts val="3500"/>
              <a:buFont typeface="Arial"/>
              <a:buNone/>
              <a:defRPr sz="2200"/>
            </a:lvl8pPr>
            <a:lvl9pPr lvl="8" marR="0" algn="ctr">
              <a:lnSpc>
                <a:spcPct val="100000"/>
              </a:lnSpc>
              <a:spcBef>
                <a:spcPts val="0"/>
              </a:spcBef>
              <a:spcAft>
                <a:spcPts val="0"/>
              </a:spcAft>
              <a:buSzPts val="3500"/>
              <a:buFont typeface="Arial"/>
              <a:buNone/>
              <a:defRPr sz="2200"/>
            </a:lvl9pPr>
          </a:lstStyle>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Subtitle 8">
  <p:cSld name="Title &amp; Subtitle">
    <p:spTree>
      <p:nvGrpSpPr>
        <p:cNvPr id="174" name="Shape 174"/>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42870" y="672482"/>
            <a:ext cx="9372600" cy="865500"/>
          </a:xfrm>
          <a:prstGeom prst="rect">
            <a:avLst/>
          </a:prstGeom>
          <a:noFill/>
          <a:ln>
            <a:noFill/>
          </a:ln>
        </p:spPr>
        <p:txBody>
          <a:bodyPr anchorCtr="0" anchor="t" bIns="113100" lIns="113100" spcFirstLastPara="1" rIns="113100" wrap="square" tIns="113100">
            <a:noAutofit/>
          </a:bodyPr>
          <a:lstStyle>
            <a:lvl1pPr lvl="0" algn="l">
              <a:lnSpc>
                <a:spcPct val="100000"/>
              </a:lnSpc>
              <a:spcBef>
                <a:spcPts val="0"/>
              </a:spcBef>
              <a:spcAft>
                <a:spcPts val="0"/>
              </a:spcAft>
              <a:buSzPts val="3500"/>
              <a:buNone/>
              <a:defRPr/>
            </a:lvl1pPr>
            <a:lvl2pPr lvl="1" algn="l">
              <a:lnSpc>
                <a:spcPct val="100000"/>
              </a:lnSpc>
              <a:spcBef>
                <a:spcPts val="0"/>
              </a:spcBef>
              <a:spcAft>
                <a:spcPts val="0"/>
              </a:spcAft>
              <a:buSzPts val="3500"/>
              <a:buNone/>
              <a:defRPr/>
            </a:lvl2pPr>
            <a:lvl3pPr lvl="2" algn="l">
              <a:lnSpc>
                <a:spcPct val="100000"/>
              </a:lnSpc>
              <a:spcBef>
                <a:spcPts val="0"/>
              </a:spcBef>
              <a:spcAft>
                <a:spcPts val="0"/>
              </a:spcAft>
              <a:buSzPts val="3500"/>
              <a:buNone/>
              <a:defRPr/>
            </a:lvl3pPr>
            <a:lvl4pPr lvl="3" algn="l">
              <a:lnSpc>
                <a:spcPct val="100000"/>
              </a:lnSpc>
              <a:spcBef>
                <a:spcPts val="0"/>
              </a:spcBef>
              <a:spcAft>
                <a:spcPts val="0"/>
              </a:spcAft>
              <a:buSzPts val="3500"/>
              <a:buNone/>
              <a:defRPr/>
            </a:lvl4pPr>
            <a:lvl5pPr lvl="4" algn="l">
              <a:lnSpc>
                <a:spcPct val="100000"/>
              </a:lnSpc>
              <a:spcBef>
                <a:spcPts val="0"/>
              </a:spcBef>
              <a:spcAft>
                <a:spcPts val="0"/>
              </a:spcAft>
              <a:buSzPts val="3500"/>
              <a:buNone/>
              <a:defRPr/>
            </a:lvl5pPr>
            <a:lvl6pPr lvl="5" algn="l">
              <a:lnSpc>
                <a:spcPct val="100000"/>
              </a:lnSpc>
              <a:spcBef>
                <a:spcPts val="0"/>
              </a:spcBef>
              <a:spcAft>
                <a:spcPts val="0"/>
              </a:spcAft>
              <a:buSzPts val="3500"/>
              <a:buNone/>
              <a:defRPr/>
            </a:lvl6pPr>
            <a:lvl7pPr lvl="6" algn="l">
              <a:lnSpc>
                <a:spcPct val="100000"/>
              </a:lnSpc>
              <a:spcBef>
                <a:spcPts val="0"/>
              </a:spcBef>
              <a:spcAft>
                <a:spcPts val="0"/>
              </a:spcAft>
              <a:buSzPts val="3500"/>
              <a:buNone/>
              <a:defRPr/>
            </a:lvl7pPr>
            <a:lvl8pPr lvl="7" algn="l">
              <a:lnSpc>
                <a:spcPct val="100000"/>
              </a:lnSpc>
              <a:spcBef>
                <a:spcPts val="0"/>
              </a:spcBef>
              <a:spcAft>
                <a:spcPts val="0"/>
              </a:spcAft>
              <a:buSzPts val="3500"/>
              <a:buNone/>
              <a:defRPr/>
            </a:lvl8pPr>
            <a:lvl9pPr lvl="8" algn="l">
              <a:lnSpc>
                <a:spcPct val="100000"/>
              </a:lnSpc>
              <a:spcBef>
                <a:spcPts val="0"/>
              </a:spcBef>
              <a:spcAft>
                <a:spcPts val="0"/>
              </a:spcAft>
              <a:buSzPts val="3500"/>
              <a:buNone/>
              <a:defRPr/>
            </a:lvl9pPr>
          </a:lstStyle>
          <a:p/>
        </p:txBody>
      </p:sp>
      <p:sp>
        <p:nvSpPr>
          <p:cNvPr id="27" name="Google Shape;27;p6"/>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Subtitle 3">
  <p:cSld name="TITLE_AND_BODY_5">
    <p:spTree>
      <p:nvGrpSpPr>
        <p:cNvPr id="175" name="Shape 175"/>
        <p:cNvGrpSpPr/>
        <p:nvPr/>
      </p:nvGrpSpPr>
      <p:grpSpPr>
        <a:xfrm>
          <a:off x="0" y="0"/>
          <a:ext cx="0" cy="0"/>
          <a:chOff x="0" y="0"/>
          <a:chExt cx="0" cy="0"/>
        </a:xfrm>
      </p:grpSpPr>
      <p:sp>
        <p:nvSpPr>
          <p:cNvPr id="176" name="Google Shape;176;p53"/>
          <p:cNvSpPr txBox="1"/>
          <p:nvPr>
            <p:ph type="title"/>
          </p:nvPr>
        </p:nvSpPr>
        <p:spPr>
          <a:xfrm>
            <a:off x="0" y="0"/>
            <a:ext cx="10012800" cy="1233000"/>
          </a:xfrm>
          <a:prstGeom prst="rect">
            <a:avLst/>
          </a:prstGeom>
          <a:noFill/>
          <a:ln>
            <a:noFill/>
          </a:ln>
        </p:spPr>
        <p:txBody>
          <a:bodyPr anchorCtr="0" anchor="ctr" bIns="113100" lIns="113100" spcFirstLastPara="1" rIns="113100" wrap="square" tIns="113100">
            <a:noAutofit/>
          </a:bodyPr>
          <a:lstStyle>
            <a:lvl1pPr lvl="0" algn="ctr">
              <a:lnSpc>
                <a:spcPct val="100000"/>
              </a:lnSpc>
              <a:spcBef>
                <a:spcPts val="0"/>
              </a:spcBef>
              <a:spcAft>
                <a:spcPts val="0"/>
              </a:spcAft>
              <a:buSzPts val="3500"/>
              <a:buNone/>
              <a:defRPr/>
            </a:lvl1pPr>
            <a:lvl2pPr lvl="1" algn="ctr">
              <a:lnSpc>
                <a:spcPct val="100000"/>
              </a:lnSpc>
              <a:spcBef>
                <a:spcPts val="0"/>
              </a:spcBef>
              <a:spcAft>
                <a:spcPts val="0"/>
              </a:spcAft>
              <a:buSzPts val="3500"/>
              <a:buNone/>
              <a:defRPr/>
            </a:lvl2pPr>
            <a:lvl3pPr lvl="2" algn="ctr">
              <a:lnSpc>
                <a:spcPct val="100000"/>
              </a:lnSpc>
              <a:spcBef>
                <a:spcPts val="0"/>
              </a:spcBef>
              <a:spcAft>
                <a:spcPts val="0"/>
              </a:spcAft>
              <a:buSzPts val="3500"/>
              <a:buNone/>
              <a:defRPr/>
            </a:lvl3pPr>
            <a:lvl4pPr lvl="3" algn="ctr">
              <a:lnSpc>
                <a:spcPct val="100000"/>
              </a:lnSpc>
              <a:spcBef>
                <a:spcPts val="0"/>
              </a:spcBef>
              <a:spcAft>
                <a:spcPts val="0"/>
              </a:spcAft>
              <a:buSzPts val="3500"/>
              <a:buNone/>
              <a:defRPr/>
            </a:lvl4pPr>
            <a:lvl5pPr lvl="4" algn="ctr">
              <a:lnSpc>
                <a:spcPct val="100000"/>
              </a:lnSpc>
              <a:spcBef>
                <a:spcPts val="0"/>
              </a:spcBef>
              <a:spcAft>
                <a:spcPts val="0"/>
              </a:spcAft>
              <a:buSzPts val="3500"/>
              <a:buNone/>
              <a:defRPr/>
            </a:lvl5pPr>
            <a:lvl6pPr lvl="5" algn="ctr">
              <a:lnSpc>
                <a:spcPct val="100000"/>
              </a:lnSpc>
              <a:spcBef>
                <a:spcPts val="0"/>
              </a:spcBef>
              <a:spcAft>
                <a:spcPts val="0"/>
              </a:spcAft>
              <a:buSzPts val="3500"/>
              <a:buNone/>
              <a:defRPr/>
            </a:lvl6pPr>
            <a:lvl7pPr lvl="6" algn="ctr">
              <a:lnSpc>
                <a:spcPct val="100000"/>
              </a:lnSpc>
              <a:spcBef>
                <a:spcPts val="0"/>
              </a:spcBef>
              <a:spcAft>
                <a:spcPts val="0"/>
              </a:spcAft>
              <a:buSzPts val="3500"/>
              <a:buNone/>
              <a:defRPr/>
            </a:lvl7pPr>
            <a:lvl8pPr lvl="7" algn="ctr">
              <a:lnSpc>
                <a:spcPct val="100000"/>
              </a:lnSpc>
              <a:spcBef>
                <a:spcPts val="0"/>
              </a:spcBef>
              <a:spcAft>
                <a:spcPts val="0"/>
              </a:spcAft>
              <a:buSzPts val="3500"/>
              <a:buNone/>
              <a:defRPr/>
            </a:lvl8pPr>
            <a:lvl9pPr lvl="8" algn="ctr">
              <a:lnSpc>
                <a:spcPct val="100000"/>
              </a:lnSpc>
              <a:spcBef>
                <a:spcPts val="0"/>
              </a:spcBef>
              <a:spcAft>
                <a:spcPts val="0"/>
              </a:spcAft>
              <a:buSzPts val="3500"/>
              <a:buNone/>
              <a:defRPr/>
            </a:lvl9pPr>
          </a:lstStyle>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Subtitle 3 1">
  <p:cSld name="Title &amp; Subtitle 3">
    <p:spTree>
      <p:nvGrpSpPr>
        <p:cNvPr id="177" name="Shape 177"/>
        <p:cNvGrpSpPr/>
        <p:nvPr/>
      </p:nvGrpSpPr>
      <p:grpSpPr>
        <a:xfrm>
          <a:off x="0" y="0"/>
          <a:ext cx="0" cy="0"/>
          <a:chOff x="0" y="0"/>
          <a:chExt cx="0" cy="0"/>
        </a:xfrm>
      </p:grpSpPr>
      <p:sp>
        <p:nvSpPr>
          <p:cNvPr id="178" name="Google Shape;178;p54"/>
          <p:cNvSpPr txBox="1"/>
          <p:nvPr>
            <p:ph type="title"/>
          </p:nvPr>
        </p:nvSpPr>
        <p:spPr>
          <a:xfrm>
            <a:off x="0" y="0"/>
            <a:ext cx="10012800" cy="1233000"/>
          </a:xfrm>
          <a:prstGeom prst="rect">
            <a:avLst/>
          </a:prstGeom>
          <a:noFill/>
          <a:ln>
            <a:noFill/>
          </a:ln>
        </p:spPr>
        <p:txBody>
          <a:bodyPr anchorCtr="0" anchor="ctr" bIns="113100" lIns="113100" spcFirstLastPara="1" rIns="113100" wrap="square" tIns="113100">
            <a:noAutofit/>
          </a:bodyPr>
          <a:lstStyle>
            <a:lvl1pPr lvl="0" marR="0" algn="ctr">
              <a:lnSpc>
                <a:spcPct val="100000"/>
              </a:lnSpc>
              <a:spcBef>
                <a:spcPts val="0"/>
              </a:spcBef>
              <a:spcAft>
                <a:spcPts val="0"/>
              </a:spcAft>
              <a:buClr>
                <a:srgbClr val="434343"/>
              </a:buClr>
              <a:buSzPts val="3500"/>
              <a:buFont typeface="Open Sans"/>
              <a:buNone/>
              <a:defRPr b="1" i="0" sz="2500" u="none" cap="none" strike="noStrike">
                <a:solidFill>
                  <a:srgbClr val="434343"/>
                </a:solidFill>
                <a:latin typeface="Open Sans"/>
                <a:ea typeface="Open Sans"/>
                <a:cs typeface="Open Sans"/>
                <a:sym typeface="Open Sans"/>
              </a:defRPr>
            </a:lvl1pPr>
            <a:lvl2pPr lvl="1" algn="ctr">
              <a:lnSpc>
                <a:spcPct val="100000"/>
              </a:lnSpc>
              <a:spcBef>
                <a:spcPts val="0"/>
              </a:spcBef>
              <a:spcAft>
                <a:spcPts val="0"/>
              </a:spcAft>
              <a:buClr>
                <a:srgbClr val="434343"/>
              </a:buClr>
              <a:buSzPts val="3500"/>
              <a:buFont typeface="Open Sans"/>
              <a:buNone/>
              <a:defRPr b="1" sz="2500">
                <a:solidFill>
                  <a:srgbClr val="434343"/>
                </a:solidFill>
                <a:latin typeface="Open Sans"/>
                <a:ea typeface="Open Sans"/>
                <a:cs typeface="Open Sans"/>
                <a:sym typeface="Open Sans"/>
              </a:defRPr>
            </a:lvl2pPr>
            <a:lvl3pPr lvl="2" algn="ctr">
              <a:lnSpc>
                <a:spcPct val="100000"/>
              </a:lnSpc>
              <a:spcBef>
                <a:spcPts val="0"/>
              </a:spcBef>
              <a:spcAft>
                <a:spcPts val="0"/>
              </a:spcAft>
              <a:buClr>
                <a:srgbClr val="434343"/>
              </a:buClr>
              <a:buSzPts val="3500"/>
              <a:buFont typeface="Open Sans"/>
              <a:buNone/>
              <a:defRPr b="1" sz="2500">
                <a:solidFill>
                  <a:srgbClr val="434343"/>
                </a:solidFill>
                <a:latin typeface="Open Sans"/>
                <a:ea typeface="Open Sans"/>
                <a:cs typeface="Open Sans"/>
                <a:sym typeface="Open Sans"/>
              </a:defRPr>
            </a:lvl3pPr>
            <a:lvl4pPr lvl="3" algn="ctr">
              <a:lnSpc>
                <a:spcPct val="100000"/>
              </a:lnSpc>
              <a:spcBef>
                <a:spcPts val="0"/>
              </a:spcBef>
              <a:spcAft>
                <a:spcPts val="0"/>
              </a:spcAft>
              <a:buClr>
                <a:srgbClr val="434343"/>
              </a:buClr>
              <a:buSzPts val="3500"/>
              <a:buFont typeface="Open Sans"/>
              <a:buNone/>
              <a:defRPr b="1" sz="2500">
                <a:solidFill>
                  <a:srgbClr val="434343"/>
                </a:solidFill>
                <a:latin typeface="Open Sans"/>
                <a:ea typeface="Open Sans"/>
                <a:cs typeface="Open Sans"/>
                <a:sym typeface="Open Sans"/>
              </a:defRPr>
            </a:lvl4pPr>
            <a:lvl5pPr lvl="4" algn="ctr">
              <a:lnSpc>
                <a:spcPct val="100000"/>
              </a:lnSpc>
              <a:spcBef>
                <a:spcPts val="0"/>
              </a:spcBef>
              <a:spcAft>
                <a:spcPts val="0"/>
              </a:spcAft>
              <a:buClr>
                <a:srgbClr val="434343"/>
              </a:buClr>
              <a:buSzPts val="3500"/>
              <a:buFont typeface="Open Sans"/>
              <a:buNone/>
              <a:defRPr b="1" sz="2500">
                <a:solidFill>
                  <a:srgbClr val="434343"/>
                </a:solidFill>
                <a:latin typeface="Open Sans"/>
                <a:ea typeface="Open Sans"/>
                <a:cs typeface="Open Sans"/>
                <a:sym typeface="Open Sans"/>
              </a:defRPr>
            </a:lvl5pPr>
            <a:lvl6pPr lvl="5" algn="ctr">
              <a:lnSpc>
                <a:spcPct val="100000"/>
              </a:lnSpc>
              <a:spcBef>
                <a:spcPts val="0"/>
              </a:spcBef>
              <a:spcAft>
                <a:spcPts val="0"/>
              </a:spcAft>
              <a:buClr>
                <a:srgbClr val="434343"/>
              </a:buClr>
              <a:buSzPts val="3500"/>
              <a:buFont typeface="Open Sans"/>
              <a:buNone/>
              <a:defRPr b="1" sz="2500">
                <a:solidFill>
                  <a:srgbClr val="434343"/>
                </a:solidFill>
                <a:latin typeface="Open Sans"/>
                <a:ea typeface="Open Sans"/>
                <a:cs typeface="Open Sans"/>
                <a:sym typeface="Open Sans"/>
              </a:defRPr>
            </a:lvl6pPr>
            <a:lvl7pPr lvl="6" algn="ctr">
              <a:lnSpc>
                <a:spcPct val="100000"/>
              </a:lnSpc>
              <a:spcBef>
                <a:spcPts val="0"/>
              </a:spcBef>
              <a:spcAft>
                <a:spcPts val="0"/>
              </a:spcAft>
              <a:buClr>
                <a:srgbClr val="434343"/>
              </a:buClr>
              <a:buSzPts val="3500"/>
              <a:buFont typeface="Open Sans"/>
              <a:buNone/>
              <a:defRPr b="1" sz="2500">
                <a:solidFill>
                  <a:srgbClr val="434343"/>
                </a:solidFill>
                <a:latin typeface="Open Sans"/>
                <a:ea typeface="Open Sans"/>
                <a:cs typeface="Open Sans"/>
                <a:sym typeface="Open Sans"/>
              </a:defRPr>
            </a:lvl7pPr>
            <a:lvl8pPr lvl="7" algn="ctr">
              <a:lnSpc>
                <a:spcPct val="100000"/>
              </a:lnSpc>
              <a:spcBef>
                <a:spcPts val="0"/>
              </a:spcBef>
              <a:spcAft>
                <a:spcPts val="0"/>
              </a:spcAft>
              <a:buClr>
                <a:srgbClr val="434343"/>
              </a:buClr>
              <a:buSzPts val="3500"/>
              <a:buFont typeface="Open Sans"/>
              <a:buNone/>
              <a:defRPr b="1" sz="2500">
                <a:solidFill>
                  <a:srgbClr val="434343"/>
                </a:solidFill>
                <a:latin typeface="Open Sans"/>
                <a:ea typeface="Open Sans"/>
                <a:cs typeface="Open Sans"/>
                <a:sym typeface="Open Sans"/>
              </a:defRPr>
            </a:lvl8pPr>
            <a:lvl9pPr lvl="8" algn="ctr">
              <a:lnSpc>
                <a:spcPct val="100000"/>
              </a:lnSpc>
              <a:spcBef>
                <a:spcPts val="0"/>
              </a:spcBef>
              <a:spcAft>
                <a:spcPts val="0"/>
              </a:spcAft>
              <a:buClr>
                <a:srgbClr val="434343"/>
              </a:buClr>
              <a:buSzPts val="3500"/>
              <a:buFont typeface="Open Sans"/>
              <a:buNone/>
              <a:defRPr b="1" sz="2500">
                <a:solidFill>
                  <a:srgbClr val="434343"/>
                </a:solidFill>
                <a:latin typeface="Open Sans"/>
                <a:ea typeface="Open Sans"/>
                <a:cs typeface="Open Sans"/>
                <a:sym typeface="Open Sans"/>
              </a:defRPr>
            </a:lvl9pPr>
          </a:lstStyle>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83" name="Shape 183"/>
        <p:cNvGrpSpPr/>
        <p:nvPr/>
      </p:nvGrpSpPr>
      <p:grpSpPr>
        <a:xfrm>
          <a:off x="0" y="0"/>
          <a:ext cx="0" cy="0"/>
          <a:chOff x="0" y="0"/>
          <a:chExt cx="0" cy="0"/>
        </a:xfrm>
      </p:grpSpPr>
      <p:sp>
        <p:nvSpPr>
          <p:cNvPr id="184" name="Google Shape;184;p56"/>
          <p:cNvSpPr txBox="1"/>
          <p:nvPr>
            <p:ph type="ctrTitle"/>
          </p:nvPr>
        </p:nvSpPr>
        <p:spPr>
          <a:xfrm>
            <a:off x="342879" y="1125136"/>
            <a:ext cx="9372600" cy="3101700"/>
          </a:xfrm>
          <a:prstGeom prst="rect">
            <a:avLst/>
          </a:prstGeom>
          <a:noFill/>
          <a:ln>
            <a:noFill/>
          </a:ln>
        </p:spPr>
        <p:txBody>
          <a:bodyPr anchorCtr="0" anchor="b" bIns="113100" lIns="113100" spcFirstLastPara="1" rIns="113100" wrap="square" tIns="113100">
            <a:noAutofit/>
          </a:bodyPr>
          <a:lstStyle>
            <a:lvl1pPr lvl="0" algn="ctr">
              <a:lnSpc>
                <a:spcPct val="100000"/>
              </a:lnSpc>
              <a:spcBef>
                <a:spcPts val="0"/>
              </a:spcBef>
              <a:spcAft>
                <a:spcPts val="0"/>
              </a:spcAft>
              <a:buSzPts val="6400"/>
              <a:buNone/>
              <a:defRPr sz="6400"/>
            </a:lvl1pPr>
            <a:lvl2pPr lvl="1" algn="ctr">
              <a:lnSpc>
                <a:spcPct val="100000"/>
              </a:lnSpc>
              <a:spcBef>
                <a:spcPts val="0"/>
              </a:spcBef>
              <a:spcAft>
                <a:spcPts val="0"/>
              </a:spcAft>
              <a:buSzPts val="6400"/>
              <a:buNone/>
              <a:defRPr sz="6400"/>
            </a:lvl2pPr>
            <a:lvl3pPr lvl="2" algn="ctr">
              <a:lnSpc>
                <a:spcPct val="100000"/>
              </a:lnSpc>
              <a:spcBef>
                <a:spcPts val="0"/>
              </a:spcBef>
              <a:spcAft>
                <a:spcPts val="0"/>
              </a:spcAft>
              <a:buSzPts val="6400"/>
              <a:buNone/>
              <a:defRPr sz="6400"/>
            </a:lvl3pPr>
            <a:lvl4pPr lvl="3" algn="ctr">
              <a:lnSpc>
                <a:spcPct val="100000"/>
              </a:lnSpc>
              <a:spcBef>
                <a:spcPts val="0"/>
              </a:spcBef>
              <a:spcAft>
                <a:spcPts val="0"/>
              </a:spcAft>
              <a:buSzPts val="6400"/>
              <a:buNone/>
              <a:defRPr sz="6400"/>
            </a:lvl4pPr>
            <a:lvl5pPr lvl="4" algn="ctr">
              <a:lnSpc>
                <a:spcPct val="100000"/>
              </a:lnSpc>
              <a:spcBef>
                <a:spcPts val="0"/>
              </a:spcBef>
              <a:spcAft>
                <a:spcPts val="0"/>
              </a:spcAft>
              <a:buSzPts val="6400"/>
              <a:buNone/>
              <a:defRPr sz="6400"/>
            </a:lvl5pPr>
            <a:lvl6pPr lvl="5" algn="ctr">
              <a:lnSpc>
                <a:spcPct val="100000"/>
              </a:lnSpc>
              <a:spcBef>
                <a:spcPts val="0"/>
              </a:spcBef>
              <a:spcAft>
                <a:spcPts val="0"/>
              </a:spcAft>
              <a:buSzPts val="6400"/>
              <a:buNone/>
              <a:defRPr sz="6400"/>
            </a:lvl6pPr>
            <a:lvl7pPr lvl="6" algn="ctr">
              <a:lnSpc>
                <a:spcPct val="100000"/>
              </a:lnSpc>
              <a:spcBef>
                <a:spcPts val="0"/>
              </a:spcBef>
              <a:spcAft>
                <a:spcPts val="0"/>
              </a:spcAft>
              <a:buSzPts val="6400"/>
              <a:buNone/>
              <a:defRPr sz="6400"/>
            </a:lvl7pPr>
            <a:lvl8pPr lvl="7" algn="ctr">
              <a:lnSpc>
                <a:spcPct val="100000"/>
              </a:lnSpc>
              <a:spcBef>
                <a:spcPts val="0"/>
              </a:spcBef>
              <a:spcAft>
                <a:spcPts val="0"/>
              </a:spcAft>
              <a:buSzPts val="6400"/>
              <a:buNone/>
              <a:defRPr sz="6400"/>
            </a:lvl8pPr>
            <a:lvl9pPr lvl="8" algn="ctr">
              <a:lnSpc>
                <a:spcPct val="100000"/>
              </a:lnSpc>
              <a:spcBef>
                <a:spcPts val="0"/>
              </a:spcBef>
              <a:spcAft>
                <a:spcPts val="0"/>
              </a:spcAft>
              <a:buSzPts val="6400"/>
              <a:buNone/>
              <a:defRPr sz="6400"/>
            </a:lvl9pPr>
          </a:lstStyle>
          <a:p/>
        </p:txBody>
      </p:sp>
      <p:sp>
        <p:nvSpPr>
          <p:cNvPr id="185" name="Google Shape;185;p56"/>
          <p:cNvSpPr txBox="1"/>
          <p:nvPr>
            <p:ph idx="1" type="subTitle"/>
          </p:nvPr>
        </p:nvSpPr>
        <p:spPr>
          <a:xfrm>
            <a:off x="342870" y="4282678"/>
            <a:ext cx="9372600" cy="1197600"/>
          </a:xfrm>
          <a:prstGeom prst="rect">
            <a:avLst/>
          </a:prstGeom>
          <a:noFill/>
          <a:ln>
            <a:noFill/>
          </a:ln>
        </p:spPr>
        <p:txBody>
          <a:bodyPr anchorCtr="0" anchor="t" bIns="113100" lIns="113100" spcFirstLastPara="1" rIns="113100" wrap="square" tIns="113100">
            <a:noAutofit/>
          </a:bodyPr>
          <a:lstStyle>
            <a:lvl1pPr lvl="0" algn="ctr">
              <a:lnSpc>
                <a:spcPct val="100000"/>
              </a:lnSpc>
              <a:spcBef>
                <a:spcPts val="0"/>
              </a:spcBef>
              <a:spcAft>
                <a:spcPts val="0"/>
              </a:spcAft>
              <a:buSzPts val="3500"/>
              <a:buNone/>
              <a:defRPr sz="3500"/>
            </a:lvl1pPr>
            <a:lvl2pPr lvl="1" algn="ctr">
              <a:lnSpc>
                <a:spcPct val="100000"/>
              </a:lnSpc>
              <a:spcBef>
                <a:spcPts val="0"/>
              </a:spcBef>
              <a:spcAft>
                <a:spcPts val="0"/>
              </a:spcAft>
              <a:buSzPts val="3500"/>
              <a:buNone/>
              <a:defRPr sz="3500"/>
            </a:lvl2pPr>
            <a:lvl3pPr lvl="2" algn="ctr">
              <a:lnSpc>
                <a:spcPct val="100000"/>
              </a:lnSpc>
              <a:spcBef>
                <a:spcPts val="0"/>
              </a:spcBef>
              <a:spcAft>
                <a:spcPts val="0"/>
              </a:spcAft>
              <a:buSzPts val="3500"/>
              <a:buNone/>
              <a:defRPr sz="3500"/>
            </a:lvl3pPr>
            <a:lvl4pPr lvl="3" algn="ctr">
              <a:lnSpc>
                <a:spcPct val="100000"/>
              </a:lnSpc>
              <a:spcBef>
                <a:spcPts val="0"/>
              </a:spcBef>
              <a:spcAft>
                <a:spcPts val="0"/>
              </a:spcAft>
              <a:buSzPts val="3500"/>
              <a:buNone/>
              <a:defRPr sz="3500"/>
            </a:lvl4pPr>
            <a:lvl5pPr lvl="4" algn="ctr">
              <a:lnSpc>
                <a:spcPct val="100000"/>
              </a:lnSpc>
              <a:spcBef>
                <a:spcPts val="0"/>
              </a:spcBef>
              <a:spcAft>
                <a:spcPts val="0"/>
              </a:spcAft>
              <a:buSzPts val="3500"/>
              <a:buNone/>
              <a:defRPr sz="3500"/>
            </a:lvl5pPr>
            <a:lvl6pPr lvl="5" algn="ctr">
              <a:lnSpc>
                <a:spcPct val="100000"/>
              </a:lnSpc>
              <a:spcBef>
                <a:spcPts val="0"/>
              </a:spcBef>
              <a:spcAft>
                <a:spcPts val="0"/>
              </a:spcAft>
              <a:buSzPts val="3500"/>
              <a:buNone/>
              <a:defRPr sz="3500"/>
            </a:lvl6pPr>
            <a:lvl7pPr lvl="6" algn="ctr">
              <a:lnSpc>
                <a:spcPct val="100000"/>
              </a:lnSpc>
              <a:spcBef>
                <a:spcPts val="0"/>
              </a:spcBef>
              <a:spcAft>
                <a:spcPts val="0"/>
              </a:spcAft>
              <a:buSzPts val="3500"/>
              <a:buNone/>
              <a:defRPr sz="3500"/>
            </a:lvl7pPr>
            <a:lvl8pPr lvl="7" algn="ctr">
              <a:lnSpc>
                <a:spcPct val="100000"/>
              </a:lnSpc>
              <a:spcBef>
                <a:spcPts val="0"/>
              </a:spcBef>
              <a:spcAft>
                <a:spcPts val="0"/>
              </a:spcAft>
              <a:buSzPts val="3500"/>
              <a:buNone/>
              <a:defRPr sz="3500"/>
            </a:lvl8pPr>
            <a:lvl9pPr lvl="8" algn="ctr">
              <a:lnSpc>
                <a:spcPct val="100000"/>
              </a:lnSpc>
              <a:spcBef>
                <a:spcPts val="0"/>
              </a:spcBef>
              <a:spcAft>
                <a:spcPts val="0"/>
              </a:spcAft>
              <a:buSzPts val="3500"/>
              <a:buNone/>
              <a:defRPr sz="3500"/>
            </a:lvl9pPr>
          </a:lstStyle>
          <a:p/>
        </p:txBody>
      </p:sp>
      <p:sp>
        <p:nvSpPr>
          <p:cNvPr id="186" name="Google Shape;186;p56"/>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87" name="Shape 187"/>
        <p:cNvGrpSpPr/>
        <p:nvPr/>
      </p:nvGrpSpPr>
      <p:grpSpPr>
        <a:xfrm>
          <a:off x="0" y="0"/>
          <a:ext cx="0" cy="0"/>
          <a:chOff x="0" y="0"/>
          <a:chExt cx="0" cy="0"/>
        </a:xfrm>
      </p:grpSpPr>
      <p:sp>
        <p:nvSpPr>
          <p:cNvPr id="188" name="Google Shape;188;p57"/>
          <p:cNvSpPr txBox="1"/>
          <p:nvPr>
            <p:ph type="title"/>
          </p:nvPr>
        </p:nvSpPr>
        <p:spPr>
          <a:xfrm>
            <a:off x="342870" y="3250173"/>
            <a:ext cx="9372600" cy="1272000"/>
          </a:xfrm>
          <a:prstGeom prst="rect">
            <a:avLst/>
          </a:prstGeom>
          <a:noFill/>
          <a:ln>
            <a:noFill/>
          </a:ln>
        </p:spPr>
        <p:txBody>
          <a:bodyPr anchorCtr="0" anchor="ctr" bIns="113100" lIns="113100" spcFirstLastPara="1" rIns="113100" wrap="square" tIns="113100">
            <a:noAutofit/>
          </a:bodyPr>
          <a:lstStyle>
            <a:lvl1pPr lvl="0" algn="ctr">
              <a:lnSpc>
                <a:spcPct val="100000"/>
              </a:lnSpc>
              <a:spcBef>
                <a:spcPts val="0"/>
              </a:spcBef>
              <a:spcAft>
                <a:spcPts val="0"/>
              </a:spcAft>
              <a:buSzPts val="4500"/>
              <a:buNone/>
              <a:defRPr sz="4500"/>
            </a:lvl1pPr>
            <a:lvl2pPr lvl="1" algn="ctr">
              <a:lnSpc>
                <a:spcPct val="100000"/>
              </a:lnSpc>
              <a:spcBef>
                <a:spcPts val="0"/>
              </a:spcBef>
              <a:spcAft>
                <a:spcPts val="0"/>
              </a:spcAft>
              <a:buSzPts val="4500"/>
              <a:buNone/>
              <a:defRPr sz="4500"/>
            </a:lvl2pPr>
            <a:lvl3pPr lvl="2" algn="ctr">
              <a:lnSpc>
                <a:spcPct val="100000"/>
              </a:lnSpc>
              <a:spcBef>
                <a:spcPts val="0"/>
              </a:spcBef>
              <a:spcAft>
                <a:spcPts val="0"/>
              </a:spcAft>
              <a:buSzPts val="4500"/>
              <a:buNone/>
              <a:defRPr sz="4500"/>
            </a:lvl3pPr>
            <a:lvl4pPr lvl="3" algn="ctr">
              <a:lnSpc>
                <a:spcPct val="100000"/>
              </a:lnSpc>
              <a:spcBef>
                <a:spcPts val="0"/>
              </a:spcBef>
              <a:spcAft>
                <a:spcPts val="0"/>
              </a:spcAft>
              <a:buSzPts val="4500"/>
              <a:buNone/>
              <a:defRPr sz="4500"/>
            </a:lvl4pPr>
            <a:lvl5pPr lvl="4" algn="ctr">
              <a:lnSpc>
                <a:spcPct val="100000"/>
              </a:lnSpc>
              <a:spcBef>
                <a:spcPts val="0"/>
              </a:spcBef>
              <a:spcAft>
                <a:spcPts val="0"/>
              </a:spcAft>
              <a:buSzPts val="4500"/>
              <a:buNone/>
              <a:defRPr sz="4500"/>
            </a:lvl5pPr>
            <a:lvl6pPr lvl="5" algn="ctr">
              <a:lnSpc>
                <a:spcPct val="100000"/>
              </a:lnSpc>
              <a:spcBef>
                <a:spcPts val="0"/>
              </a:spcBef>
              <a:spcAft>
                <a:spcPts val="0"/>
              </a:spcAft>
              <a:buSzPts val="4500"/>
              <a:buNone/>
              <a:defRPr sz="4500"/>
            </a:lvl6pPr>
            <a:lvl7pPr lvl="6" algn="ctr">
              <a:lnSpc>
                <a:spcPct val="100000"/>
              </a:lnSpc>
              <a:spcBef>
                <a:spcPts val="0"/>
              </a:spcBef>
              <a:spcAft>
                <a:spcPts val="0"/>
              </a:spcAft>
              <a:buSzPts val="4500"/>
              <a:buNone/>
              <a:defRPr sz="4500"/>
            </a:lvl7pPr>
            <a:lvl8pPr lvl="7" algn="ctr">
              <a:lnSpc>
                <a:spcPct val="100000"/>
              </a:lnSpc>
              <a:spcBef>
                <a:spcPts val="0"/>
              </a:spcBef>
              <a:spcAft>
                <a:spcPts val="0"/>
              </a:spcAft>
              <a:buSzPts val="4500"/>
              <a:buNone/>
              <a:defRPr sz="4500"/>
            </a:lvl8pPr>
            <a:lvl9pPr lvl="8" algn="ctr">
              <a:lnSpc>
                <a:spcPct val="100000"/>
              </a:lnSpc>
              <a:spcBef>
                <a:spcPts val="0"/>
              </a:spcBef>
              <a:spcAft>
                <a:spcPts val="0"/>
              </a:spcAft>
              <a:buSzPts val="4500"/>
              <a:buNone/>
              <a:defRPr sz="4500"/>
            </a:lvl9pPr>
          </a:lstStyle>
          <a:p/>
        </p:txBody>
      </p:sp>
      <p:sp>
        <p:nvSpPr>
          <p:cNvPr id="189" name="Google Shape;189;p57"/>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90" name="Shape 190"/>
        <p:cNvGrpSpPr/>
        <p:nvPr/>
      </p:nvGrpSpPr>
      <p:grpSpPr>
        <a:xfrm>
          <a:off x="0" y="0"/>
          <a:ext cx="0" cy="0"/>
          <a:chOff x="0" y="0"/>
          <a:chExt cx="0" cy="0"/>
        </a:xfrm>
      </p:grpSpPr>
      <p:sp>
        <p:nvSpPr>
          <p:cNvPr id="191" name="Google Shape;191;p58"/>
          <p:cNvSpPr txBox="1"/>
          <p:nvPr>
            <p:ph type="title"/>
          </p:nvPr>
        </p:nvSpPr>
        <p:spPr>
          <a:xfrm>
            <a:off x="342870" y="672482"/>
            <a:ext cx="9372600" cy="865500"/>
          </a:xfrm>
          <a:prstGeom prst="rect">
            <a:avLst/>
          </a:prstGeom>
          <a:noFill/>
          <a:ln>
            <a:noFill/>
          </a:ln>
        </p:spPr>
        <p:txBody>
          <a:bodyPr anchorCtr="0" anchor="t" bIns="113100" lIns="113100" spcFirstLastPara="1" rIns="113100" wrap="square" tIns="113100">
            <a:noAutofit/>
          </a:bodyPr>
          <a:lstStyle>
            <a:lvl1pPr lvl="0" algn="l">
              <a:lnSpc>
                <a:spcPct val="100000"/>
              </a:lnSpc>
              <a:spcBef>
                <a:spcPts val="0"/>
              </a:spcBef>
              <a:spcAft>
                <a:spcPts val="0"/>
              </a:spcAft>
              <a:buSzPts val="3500"/>
              <a:buNone/>
              <a:defRPr/>
            </a:lvl1pPr>
            <a:lvl2pPr lvl="1" algn="l">
              <a:lnSpc>
                <a:spcPct val="100000"/>
              </a:lnSpc>
              <a:spcBef>
                <a:spcPts val="0"/>
              </a:spcBef>
              <a:spcAft>
                <a:spcPts val="0"/>
              </a:spcAft>
              <a:buSzPts val="3500"/>
              <a:buNone/>
              <a:defRPr/>
            </a:lvl2pPr>
            <a:lvl3pPr lvl="2" algn="l">
              <a:lnSpc>
                <a:spcPct val="100000"/>
              </a:lnSpc>
              <a:spcBef>
                <a:spcPts val="0"/>
              </a:spcBef>
              <a:spcAft>
                <a:spcPts val="0"/>
              </a:spcAft>
              <a:buSzPts val="3500"/>
              <a:buNone/>
              <a:defRPr/>
            </a:lvl3pPr>
            <a:lvl4pPr lvl="3" algn="l">
              <a:lnSpc>
                <a:spcPct val="100000"/>
              </a:lnSpc>
              <a:spcBef>
                <a:spcPts val="0"/>
              </a:spcBef>
              <a:spcAft>
                <a:spcPts val="0"/>
              </a:spcAft>
              <a:buSzPts val="3500"/>
              <a:buNone/>
              <a:defRPr/>
            </a:lvl4pPr>
            <a:lvl5pPr lvl="4" algn="l">
              <a:lnSpc>
                <a:spcPct val="100000"/>
              </a:lnSpc>
              <a:spcBef>
                <a:spcPts val="0"/>
              </a:spcBef>
              <a:spcAft>
                <a:spcPts val="0"/>
              </a:spcAft>
              <a:buSzPts val="3500"/>
              <a:buNone/>
              <a:defRPr/>
            </a:lvl5pPr>
            <a:lvl6pPr lvl="5" algn="l">
              <a:lnSpc>
                <a:spcPct val="100000"/>
              </a:lnSpc>
              <a:spcBef>
                <a:spcPts val="0"/>
              </a:spcBef>
              <a:spcAft>
                <a:spcPts val="0"/>
              </a:spcAft>
              <a:buSzPts val="3500"/>
              <a:buNone/>
              <a:defRPr/>
            </a:lvl6pPr>
            <a:lvl7pPr lvl="6" algn="l">
              <a:lnSpc>
                <a:spcPct val="100000"/>
              </a:lnSpc>
              <a:spcBef>
                <a:spcPts val="0"/>
              </a:spcBef>
              <a:spcAft>
                <a:spcPts val="0"/>
              </a:spcAft>
              <a:buSzPts val="3500"/>
              <a:buNone/>
              <a:defRPr/>
            </a:lvl7pPr>
            <a:lvl8pPr lvl="7" algn="l">
              <a:lnSpc>
                <a:spcPct val="100000"/>
              </a:lnSpc>
              <a:spcBef>
                <a:spcPts val="0"/>
              </a:spcBef>
              <a:spcAft>
                <a:spcPts val="0"/>
              </a:spcAft>
              <a:buSzPts val="3500"/>
              <a:buNone/>
              <a:defRPr/>
            </a:lvl8pPr>
            <a:lvl9pPr lvl="8" algn="l">
              <a:lnSpc>
                <a:spcPct val="100000"/>
              </a:lnSpc>
              <a:spcBef>
                <a:spcPts val="0"/>
              </a:spcBef>
              <a:spcAft>
                <a:spcPts val="0"/>
              </a:spcAft>
              <a:buSzPts val="3500"/>
              <a:buNone/>
              <a:defRPr/>
            </a:lvl9pPr>
          </a:lstStyle>
          <a:p/>
        </p:txBody>
      </p:sp>
      <p:sp>
        <p:nvSpPr>
          <p:cNvPr id="192" name="Google Shape;192;p58"/>
          <p:cNvSpPr txBox="1"/>
          <p:nvPr>
            <p:ph idx="1" type="body"/>
          </p:nvPr>
        </p:nvSpPr>
        <p:spPr>
          <a:xfrm>
            <a:off x="342870" y="1741518"/>
            <a:ext cx="9372600" cy="5162700"/>
          </a:xfrm>
          <a:prstGeom prst="rect">
            <a:avLst/>
          </a:prstGeom>
          <a:noFill/>
          <a:ln>
            <a:noFill/>
          </a:ln>
        </p:spPr>
        <p:txBody>
          <a:bodyPr anchorCtr="0" anchor="t" bIns="113100" lIns="113100" spcFirstLastPara="1" rIns="113100" wrap="square" tIns="113100">
            <a:noAutofit/>
          </a:bodyPr>
          <a:lstStyle>
            <a:lvl1pPr indent="-368300" lvl="0" marL="457200" algn="l">
              <a:lnSpc>
                <a:spcPct val="115000"/>
              </a:lnSpc>
              <a:spcBef>
                <a:spcPts val="0"/>
              </a:spcBef>
              <a:spcAft>
                <a:spcPts val="0"/>
              </a:spcAft>
              <a:buSzPts val="2200"/>
              <a:buChar char="●"/>
              <a:defRPr/>
            </a:lvl1pPr>
            <a:lvl2pPr indent="-336550" lvl="1" marL="914400" algn="l">
              <a:lnSpc>
                <a:spcPct val="115000"/>
              </a:lnSpc>
              <a:spcBef>
                <a:spcPts val="2000"/>
              </a:spcBef>
              <a:spcAft>
                <a:spcPts val="0"/>
              </a:spcAft>
              <a:buSzPts val="1700"/>
              <a:buChar char="○"/>
              <a:defRPr/>
            </a:lvl2pPr>
            <a:lvl3pPr indent="-336550" lvl="2" marL="1371600" algn="l">
              <a:lnSpc>
                <a:spcPct val="115000"/>
              </a:lnSpc>
              <a:spcBef>
                <a:spcPts val="2000"/>
              </a:spcBef>
              <a:spcAft>
                <a:spcPts val="0"/>
              </a:spcAft>
              <a:buSzPts val="1700"/>
              <a:buChar char="■"/>
              <a:defRPr/>
            </a:lvl3pPr>
            <a:lvl4pPr indent="-336550" lvl="3" marL="1828800" algn="l">
              <a:lnSpc>
                <a:spcPct val="115000"/>
              </a:lnSpc>
              <a:spcBef>
                <a:spcPts val="2000"/>
              </a:spcBef>
              <a:spcAft>
                <a:spcPts val="0"/>
              </a:spcAft>
              <a:buSzPts val="1700"/>
              <a:buChar char="●"/>
              <a:defRPr/>
            </a:lvl4pPr>
            <a:lvl5pPr indent="-336550" lvl="4" marL="2286000" algn="l">
              <a:lnSpc>
                <a:spcPct val="115000"/>
              </a:lnSpc>
              <a:spcBef>
                <a:spcPts val="2000"/>
              </a:spcBef>
              <a:spcAft>
                <a:spcPts val="0"/>
              </a:spcAft>
              <a:buSzPts val="1700"/>
              <a:buChar char="○"/>
              <a:defRPr/>
            </a:lvl5pPr>
            <a:lvl6pPr indent="-336550" lvl="5" marL="2743200" algn="l">
              <a:lnSpc>
                <a:spcPct val="115000"/>
              </a:lnSpc>
              <a:spcBef>
                <a:spcPts val="2000"/>
              </a:spcBef>
              <a:spcAft>
                <a:spcPts val="0"/>
              </a:spcAft>
              <a:buSzPts val="1700"/>
              <a:buChar char="■"/>
              <a:defRPr/>
            </a:lvl6pPr>
            <a:lvl7pPr indent="-336550" lvl="6" marL="3200400" algn="l">
              <a:lnSpc>
                <a:spcPct val="115000"/>
              </a:lnSpc>
              <a:spcBef>
                <a:spcPts val="2000"/>
              </a:spcBef>
              <a:spcAft>
                <a:spcPts val="0"/>
              </a:spcAft>
              <a:buSzPts val="1700"/>
              <a:buChar char="●"/>
              <a:defRPr/>
            </a:lvl7pPr>
            <a:lvl8pPr indent="-336550" lvl="7" marL="3657600" algn="l">
              <a:lnSpc>
                <a:spcPct val="115000"/>
              </a:lnSpc>
              <a:spcBef>
                <a:spcPts val="2000"/>
              </a:spcBef>
              <a:spcAft>
                <a:spcPts val="0"/>
              </a:spcAft>
              <a:buSzPts val="1700"/>
              <a:buChar char="○"/>
              <a:defRPr/>
            </a:lvl8pPr>
            <a:lvl9pPr indent="-336550" lvl="8" marL="4114800" algn="l">
              <a:lnSpc>
                <a:spcPct val="115000"/>
              </a:lnSpc>
              <a:spcBef>
                <a:spcPts val="2000"/>
              </a:spcBef>
              <a:spcAft>
                <a:spcPts val="2000"/>
              </a:spcAft>
              <a:buSzPts val="1700"/>
              <a:buChar char="■"/>
              <a:defRPr/>
            </a:lvl9pPr>
          </a:lstStyle>
          <a:p/>
        </p:txBody>
      </p:sp>
      <p:sp>
        <p:nvSpPr>
          <p:cNvPr id="193" name="Google Shape;193;p58"/>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194" name="Shape 194"/>
        <p:cNvGrpSpPr/>
        <p:nvPr/>
      </p:nvGrpSpPr>
      <p:grpSpPr>
        <a:xfrm>
          <a:off x="0" y="0"/>
          <a:ext cx="0" cy="0"/>
          <a:chOff x="0" y="0"/>
          <a:chExt cx="0" cy="0"/>
        </a:xfrm>
      </p:grpSpPr>
      <p:sp>
        <p:nvSpPr>
          <p:cNvPr id="195" name="Google Shape;195;p59"/>
          <p:cNvSpPr txBox="1"/>
          <p:nvPr>
            <p:ph type="title"/>
          </p:nvPr>
        </p:nvSpPr>
        <p:spPr>
          <a:xfrm>
            <a:off x="342870" y="672482"/>
            <a:ext cx="9372600" cy="865500"/>
          </a:xfrm>
          <a:prstGeom prst="rect">
            <a:avLst/>
          </a:prstGeom>
          <a:noFill/>
          <a:ln>
            <a:noFill/>
          </a:ln>
        </p:spPr>
        <p:txBody>
          <a:bodyPr anchorCtr="0" anchor="t" bIns="113100" lIns="113100" spcFirstLastPara="1" rIns="113100" wrap="square" tIns="113100">
            <a:noAutofit/>
          </a:bodyPr>
          <a:lstStyle>
            <a:lvl1pPr lvl="0" algn="l">
              <a:lnSpc>
                <a:spcPct val="100000"/>
              </a:lnSpc>
              <a:spcBef>
                <a:spcPts val="0"/>
              </a:spcBef>
              <a:spcAft>
                <a:spcPts val="0"/>
              </a:spcAft>
              <a:buSzPts val="3500"/>
              <a:buNone/>
              <a:defRPr/>
            </a:lvl1pPr>
            <a:lvl2pPr lvl="1" algn="l">
              <a:lnSpc>
                <a:spcPct val="100000"/>
              </a:lnSpc>
              <a:spcBef>
                <a:spcPts val="0"/>
              </a:spcBef>
              <a:spcAft>
                <a:spcPts val="0"/>
              </a:spcAft>
              <a:buSzPts val="3500"/>
              <a:buNone/>
              <a:defRPr/>
            </a:lvl2pPr>
            <a:lvl3pPr lvl="2" algn="l">
              <a:lnSpc>
                <a:spcPct val="100000"/>
              </a:lnSpc>
              <a:spcBef>
                <a:spcPts val="0"/>
              </a:spcBef>
              <a:spcAft>
                <a:spcPts val="0"/>
              </a:spcAft>
              <a:buSzPts val="3500"/>
              <a:buNone/>
              <a:defRPr/>
            </a:lvl3pPr>
            <a:lvl4pPr lvl="3" algn="l">
              <a:lnSpc>
                <a:spcPct val="100000"/>
              </a:lnSpc>
              <a:spcBef>
                <a:spcPts val="0"/>
              </a:spcBef>
              <a:spcAft>
                <a:spcPts val="0"/>
              </a:spcAft>
              <a:buSzPts val="3500"/>
              <a:buNone/>
              <a:defRPr/>
            </a:lvl4pPr>
            <a:lvl5pPr lvl="4" algn="l">
              <a:lnSpc>
                <a:spcPct val="100000"/>
              </a:lnSpc>
              <a:spcBef>
                <a:spcPts val="0"/>
              </a:spcBef>
              <a:spcAft>
                <a:spcPts val="0"/>
              </a:spcAft>
              <a:buSzPts val="3500"/>
              <a:buNone/>
              <a:defRPr/>
            </a:lvl5pPr>
            <a:lvl6pPr lvl="5" algn="l">
              <a:lnSpc>
                <a:spcPct val="100000"/>
              </a:lnSpc>
              <a:spcBef>
                <a:spcPts val="0"/>
              </a:spcBef>
              <a:spcAft>
                <a:spcPts val="0"/>
              </a:spcAft>
              <a:buSzPts val="3500"/>
              <a:buNone/>
              <a:defRPr/>
            </a:lvl6pPr>
            <a:lvl7pPr lvl="6" algn="l">
              <a:lnSpc>
                <a:spcPct val="100000"/>
              </a:lnSpc>
              <a:spcBef>
                <a:spcPts val="0"/>
              </a:spcBef>
              <a:spcAft>
                <a:spcPts val="0"/>
              </a:spcAft>
              <a:buSzPts val="3500"/>
              <a:buNone/>
              <a:defRPr/>
            </a:lvl7pPr>
            <a:lvl8pPr lvl="7" algn="l">
              <a:lnSpc>
                <a:spcPct val="100000"/>
              </a:lnSpc>
              <a:spcBef>
                <a:spcPts val="0"/>
              </a:spcBef>
              <a:spcAft>
                <a:spcPts val="0"/>
              </a:spcAft>
              <a:buSzPts val="3500"/>
              <a:buNone/>
              <a:defRPr/>
            </a:lvl8pPr>
            <a:lvl9pPr lvl="8" algn="l">
              <a:lnSpc>
                <a:spcPct val="100000"/>
              </a:lnSpc>
              <a:spcBef>
                <a:spcPts val="0"/>
              </a:spcBef>
              <a:spcAft>
                <a:spcPts val="0"/>
              </a:spcAft>
              <a:buSzPts val="3500"/>
              <a:buNone/>
              <a:defRPr/>
            </a:lvl9pPr>
          </a:lstStyle>
          <a:p/>
        </p:txBody>
      </p:sp>
      <p:sp>
        <p:nvSpPr>
          <p:cNvPr id="196" name="Google Shape;196;p59"/>
          <p:cNvSpPr txBox="1"/>
          <p:nvPr>
            <p:ph idx="1" type="body"/>
          </p:nvPr>
        </p:nvSpPr>
        <p:spPr>
          <a:xfrm>
            <a:off x="342870" y="1741518"/>
            <a:ext cx="4399800" cy="5162700"/>
          </a:xfrm>
          <a:prstGeom prst="rect">
            <a:avLst/>
          </a:prstGeom>
          <a:noFill/>
          <a:ln>
            <a:noFill/>
          </a:ln>
        </p:spPr>
        <p:txBody>
          <a:bodyPr anchorCtr="0" anchor="t" bIns="113100" lIns="113100" spcFirstLastPara="1" rIns="113100" wrap="square" tIns="113100">
            <a:noAutofit/>
          </a:bodyPr>
          <a:lstStyle>
            <a:lvl1pPr indent="-336550" lvl="0" marL="457200" algn="l">
              <a:lnSpc>
                <a:spcPct val="115000"/>
              </a:lnSpc>
              <a:spcBef>
                <a:spcPts val="0"/>
              </a:spcBef>
              <a:spcAft>
                <a:spcPts val="0"/>
              </a:spcAft>
              <a:buSzPts val="1700"/>
              <a:buChar char="●"/>
              <a:defRPr sz="1700"/>
            </a:lvl1pPr>
            <a:lvl2pPr indent="-323850" lvl="1" marL="914400" algn="l">
              <a:lnSpc>
                <a:spcPct val="115000"/>
              </a:lnSpc>
              <a:spcBef>
                <a:spcPts val="2000"/>
              </a:spcBef>
              <a:spcAft>
                <a:spcPts val="0"/>
              </a:spcAft>
              <a:buSzPts val="1500"/>
              <a:buChar char="○"/>
              <a:defRPr sz="1500"/>
            </a:lvl2pPr>
            <a:lvl3pPr indent="-323850" lvl="2" marL="1371600" algn="l">
              <a:lnSpc>
                <a:spcPct val="115000"/>
              </a:lnSpc>
              <a:spcBef>
                <a:spcPts val="2000"/>
              </a:spcBef>
              <a:spcAft>
                <a:spcPts val="0"/>
              </a:spcAft>
              <a:buSzPts val="1500"/>
              <a:buChar char="■"/>
              <a:defRPr sz="1500"/>
            </a:lvl3pPr>
            <a:lvl4pPr indent="-323850" lvl="3" marL="1828800" algn="l">
              <a:lnSpc>
                <a:spcPct val="115000"/>
              </a:lnSpc>
              <a:spcBef>
                <a:spcPts val="2000"/>
              </a:spcBef>
              <a:spcAft>
                <a:spcPts val="0"/>
              </a:spcAft>
              <a:buSzPts val="1500"/>
              <a:buChar char="●"/>
              <a:defRPr sz="1500"/>
            </a:lvl4pPr>
            <a:lvl5pPr indent="-323850" lvl="4" marL="2286000" algn="l">
              <a:lnSpc>
                <a:spcPct val="115000"/>
              </a:lnSpc>
              <a:spcBef>
                <a:spcPts val="2000"/>
              </a:spcBef>
              <a:spcAft>
                <a:spcPts val="0"/>
              </a:spcAft>
              <a:buSzPts val="1500"/>
              <a:buChar char="○"/>
              <a:defRPr sz="1500"/>
            </a:lvl5pPr>
            <a:lvl6pPr indent="-323850" lvl="5" marL="2743200" algn="l">
              <a:lnSpc>
                <a:spcPct val="115000"/>
              </a:lnSpc>
              <a:spcBef>
                <a:spcPts val="2000"/>
              </a:spcBef>
              <a:spcAft>
                <a:spcPts val="0"/>
              </a:spcAft>
              <a:buSzPts val="1500"/>
              <a:buChar char="■"/>
              <a:defRPr sz="1500"/>
            </a:lvl6pPr>
            <a:lvl7pPr indent="-323850" lvl="6" marL="3200400" algn="l">
              <a:lnSpc>
                <a:spcPct val="115000"/>
              </a:lnSpc>
              <a:spcBef>
                <a:spcPts val="2000"/>
              </a:spcBef>
              <a:spcAft>
                <a:spcPts val="0"/>
              </a:spcAft>
              <a:buSzPts val="1500"/>
              <a:buChar char="●"/>
              <a:defRPr sz="1500"/>
            </a:lvl7pPr>
            <a:lvl8pPr indent="-323850" lvl="7" marL="3657600" algn="l">
              <a:lnSpc>
                <a:spcPct val="115000"/>
              </a:lnSpc>
              <a:spcBef>
                <a:spcPts val="2000"/>
              </a:spcBef>
              <a:spcAft>
                <a:spcPts val="0"/>
              </a:spcAft>
              <a:buSzPts val="1500"/>
              <a:buChar char="○"/>
              <a:defRPr sz="1500"/>
            </a:lvl8pPr>
            <a:lvl9pPr indent="-323850" lvl="8" marL="4114800" algn="l">
              <a:lnSpc>
                <a:spcPct val="115000"/>
              </a:lnSpc>
              <a:spcBef>
                <a:spcPts val="2000"/>
              </a:spcBef>
              <a:spcAft>
                <a:spcPts val="2000"/>
              </a:spcAft>
              <a:buSzPts val="1500"/>
              <a:buChar char="■"/>
              <a:defRPr sz="1500"/>
            </a:lvl9pPr>
          </a:lstStyle>
          <a:p/>
        </p:txBody>
      </p:sp>
      <p:sp>
        <p:nvSpPr>
          <p:cNvPr id="197" name="Google Shape;197;p59"/>
          <p:cNvSpPr txBox="1"/>
          <p:nvPr>
            <p:ph idx="2" type="body"/>
          </p:nvPr>
        </p:nvSpPr>
        <p:spPr>
          <a:xfrm>
            <a:off x="5315640" y="1741518"/>
            <a:ext cx="4399800" cy="5162700"/>
          </a:xfrm>
          <a:prstGeom prst="rect">
            <a:avLst/>
          </a:prstGeom>
          <a:noFill/>
          <a:ln>
            <a:noFill/>
          </a:ln>
        </p:spPr>
        <p:txBody>
          <a:bodyPr anchorCtr="0" anchor="t" bIns="113100" lIns="113100" spcFirstLastPara="1" rIns="113100" wrap="square" tIns="113100">
            <a:noAutofit/>
          </a:bodyPr>
          <a:lstStyle>
            <a:lvl1pPr indent="-336550" lvl="0" marL="457200" algn="l">
              <a:lnSpc>
                <a:spcPct val="115000"/>
              </a:lnSpc>
              <a:spcBef>
                <a:spcPts val="0"/>
              </a:spcBef>
              <a:spcAft>
                <a:spcPts val="0"/>
              </a:spcAft>
              <a:buSzPts val="1700"/>
              <a:buChar char="●"/>
              <a:defRPr sz="1700"/>
            </a:lvl1pPr>
            <a:lvl2pPr indent="-323850" lvl="1" marL="914400" algn="l">
              <a:lnSpc>
                <a:spcPct val="115000"/>
              </a:lnSpc>
              <a:spcBef>
                <a:spcPts val="2000"/>
              </a:spcBef>
              <a:spcAft>
                <a:spcPts val="0"/>
              </a:spcAft>
              <a:buSzPts val="1500"/>
              <a:buChar char="○"/>
              <a:defRPr sz="1500"/>
            </a:lvl2pPr>
            <a:lvl3pPr indent="-323850" lvl="2" marL="1371600" algn="l">
              <a:lnSpc>
                <a:spcPct val="115000"/>
              </a:lnSpc>
              <a:spcBef>
                <a:spcPts val="2000"/>
              </a:spcBef>
              <a:spcAft>
                <a:spcPts val="0"/>
              </a:spcAft>
              <a:buSzPts val="1500"/>
              <a:buChar char="■"/>
              <a:defRPr sz="1500"/>
            </a:lvl3pPr>
            <a:lvl4pPr indent="-323850" lvl="3" marL="1828800" algn="l">
              <a:lnSpc>
                <a:spcPct val="115000"/>
              </a:lnSpc>
              <a:spcBef>
                <a:spcPts val="2000"/>
              </a:spcBef>
              <a:spcAft>
                <a:spcPts val="0"/>
              </a:spcAft>
              <a:buSzPts val="1500"/>
              <a:buChar char="●"/>
              <a:defRPr sz="1500"/>
            </a:lvl4pPr>
            <a:lvl5pPr indent="-323850" lvl="4" marL="2286000" algn="l">
              <a:lnSpc>
                <a:spcPct val="115000"/>
              </a:lnSpc>
              <a:spcBef>
                <a:spcPts val="2000"/>
              </a:spcBef>
              <a:spcAft>
                <a:spcPts val="0"/>
              </a:spcAft>
              <a:buSzPts val="1500"/>
              <a:buChar char="○"/>
              <a:defRPr sz="1500"/>
            </a:lvl5pPr>
            <a:lvl6pPr indent="-323850" lvl="5" marL="2743200" algn="l">
              <a:lnSpc>
                <a:spcPct val="115000"/>
              </a:lnSpc>
              <a:spcBef>
                <a:spcPts val="2000"/>
              </a:spcBef>
              <a:spcAft>
                <a:spcPts val="0"/>
              </a:spcAft>
              <a:buSzPts val="1500"/>
              <a:buChar char="■"/>
              <a:defRPr sz="1500"/>
            </a:lvl6pPr>
            <a:lvl7pPr indent="-323850" lvl="6" marL="3200400" algn="l">
              <a:lnSpc>
                <a:spcPct val="115000"/>
              </a:lnSpc>
              <a:spcBef>
                <a:spcPts val="2000"/>
              </a:spcBef>
              <a:spcAft>
                <a:spcPts val="0"/>
              </a:spcAft>
              <a:buSzPts val="1500"/>
              <a:buChar char="●"/>
              <a:defRPr sz="1500"/>
            </a:lvl7pPr>
            <a:lvl8pPr indent="-323850" lvl="7" marL="3657600" algn="l">
              <a:lnSpc>
                <a:spcPct val="115000"/>
              </a:lnSpc>
              <a:spcBef>
                <a:spcPts val="2000"/>
              </a:spcBef>
              <a:spcAft>
                <a:spcPts val="0"/>
              </a:spcAft>
              <a:buSzPts val="1500"/>
              <a:buChar char="○"/>
              <a:defRPr sz="1500"/>
            </a:lvl8pPr>
            <a:lvl9pPr indent="-323850" lvl="8" marL="4114800" algn="l">
              <a:lnSpc>
                <a:spcPct val="115000"/>
              </a:lnSpc>
              <a:spcBef>
                <a:spcPts val="2000"/>
              </a:spcBef>
              <a:spcAft>
                <a:spcPts val="2000"/>
              </a:spcAft>
              <a:buSzPts val="1500"/>
              <a:buChar char="■"/>
              <a:defRPr sz="1500"/>
            </a:lvl9pPr>
          </a:lstStyle>
          <a:p/>
        </p:txBody>
      </p:sp>
      <p:sp>
        <p:nvSpPr>
          <p:cNvPr id="198" name="Google Shape;198;p59"/>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99" name="Shape 199"/>
        <p:cNvGrpSpPr/>
        <p:nvPr/>
      </p:nvGrpSpPr>
      <p:grpSpPr>
        <a:xfrm>
          <a:off x="0" y="0"/>
          <a:ext cx="0" cy="0"/>
          <a:chOff x="0" y="0"/>
          <a:chExt cx="0" cy="0"/>
        </a:xfrm>
      </p:grpSpPr>
      <p:sp>
        <p:nvSpPr>
          <p:cNvPr id="200" name="Google Shape;200;p60"/>
          <p:cNvSpPr txBox="1"/>
          <p:nvPr>
            <p:ph type="title"/>
          </p:nvPr>
        </p:nvSpPr>
        <p:spPr>
          <a:xfrm>
            <a:off x="342870" y="672482"/>
            <a:ext cx="9372600" cy="865500"/>
          </a:xfrm>
          <a:prstGeom prst="rect">
            <a:avLst/>
          </a:prstGeom>
          <a:noFill/>
          <a:ln>
            <a:noFill/>
          </a:ln>
        </p:spPr>
        <p:txBody>
          <a:bodyPr anchorCtr="0" anchor="t" bIns="113100" lIns="113100" spcFirstLastPara="1" rIns="113100" wrap="square" tIns="113100">
            <a:noAutofit/>
          </a:bodyPr>
          <a:lstStyle>
            <a:lvl1pPr lvl="0" algn="l">
              <a:lnSpc>
                <a:spcPct val="100000"/>
              </a:lnSpc>
              <a:spcBef>
                <a:spcPts val="0"/>
              </a:spcBef>
              <a:spcAft>
                <a:spcPts val="0"/>
              </a:spcAft>
              <a:buSzPts val="3500"/>
              <a:buNone/>
              <a:defRPr/>
            </a:lvl1pPr>
            <a:lvl2pPr lvl="1" algn="l">
              <a:lnSpc>
                <a:spcPct val="100000"/>
              </a:lnSpc>
              <a:spcBef>
                <a:spcPts val="0"/>
              </a:spcBef>
              <a:spcAft>
                <a:spcPts val="0"/>
              </a:spcAft>
              <a:buSzPts val="3500"/>
              <a:buNone/>
              <a:defRPr/>
            </a:lvl2pPr>
            <a:lvl3pPr lvl="2" algn="l">
              <a:lnSpc>
                <a:spcPct val="100000"/>
              </a:lnSpc>
              <a:spcBef>
                <a:spcPts val="0"/>
              </a:spcBef>
              <a:spcAft>
                <a:spcPts val="0"/>
              </a:spcAft>
              <a:buSzPts val="3500"/>
              <a:buNone/>
              <a:defRPr/>
            </a:lvl3pPr>
            <a:lvl4pPr lvl="3" algn="l">
              <a:lnSpc>
                <a:spcPct val="100000"/>
              </a:lnSpc>
              <a:spcBef>
                <a:spcPts val="0"/>
              </a:spcBef>
              <a:spcAft>
                <a:spcPts val="0"/>
              </a:spcAft>
              <a:buSzPts val="3500"/>
              <a:buNone/>
              <a:defRPr/>
            </a:lvl4pPr>
            <a:lvl5pPr lvl="4" algn="l">
              <a:lnSpc>
                <a:spcPct val="100000"/>
              </a:lnSpc>
              <a:spcBef>
                <a:spcPts val="0"/>
              </a:spcBef>
              <a:spcAft>
                <a:spcPts val="0"/>
              </a:spcAft>
              <a:buSzPts val="3500"/>
              <a:buNone/>
              <a:defRPr/>
            </a:lvl5pPr>
            <a:lvl6pPr lvl="5" algn="l">
              <a:lnSpc>
                <a:spcPct val="100000"/>
              </a:lnSpc>
              <a:spcBef>
                <a:spcPts val="0"/>
              </a:spcBef>
              <a:spcAft>
                <a:spcPts val="0"/>
              </a:spcAft>
              <a:buSzPts val="3500"/>
              <a:buNone/>
              <a:defRPr/>
            </a:lvl6pPr>
            <a:lvl7pPr lvl="6" algn="l">
              <a:lnSpc>
                <a:spcPct val="100000"/>
              </a:lnSpc>
              <a:spcBef>
                <a:spcPts val="0"/>
              </a:spcBef>
              <a:spcAft>
                <a:spcPts val="0"/>
              </a:spcAft>
              <a:buSzPts val="3500"/>
              <a:buNone/>
              <a:defRPr/>
            </a:lvl7pPr>
            <a:lvl8pPr lvl="7" algn="l">
              <a:lnSpc>
                <a:spcPct val="100000"/>
              </a:lnSpc>
              <a:spcBef>
                <a:spcPts val="0"/>
              </a:spcBef>
              <a:spcAft>
                <a:spcPts val="0"/>
              </a:spcAft>
              <a:buSzPts val="3500"/>
              <a:buNone/>
              <a:defRPr/>
            </a:lvl8pPr>
            <a:lvl9pPr lvl="8" algn="l">
              <a:lnSpc>
                <a:spcPct val="100000"/>
              </a:lnSpc>
              <a:spcBef>
                <a:spcPts val="0"/>
              </a:spcBef>
              <a:spcAft>
                <a:spcPts val="0"/>
              </a:spcAft>
              <a:buSzPts val="3500"/>
              <a:buNone/>
              <a:defRPr/>
            </a:lvl9pPr>
          </a:lstStyle>
          <a:p/>
        </p:txBody>
      </p:sp>
      <p:sp>
        <p:nvSpPr>
          <p:cNvPr id="201" name="Google Shape;201;p60"/>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02" name="Shape 202"/>
        <p:cNvGrpSpPr/>
        <p:nvPr/>
      </p:nvGrpSpPr>
      <p:grpSpPr>
        <a:xfrm>
          <a:off x="0" y="0"/>
          <a:ext cx="0" cy="0"/>
          <a:chOff x="0" y="0"/>
          <a:chExt cx="0" cy="0"/>
        </a:xfrm>
      </p:grpSpPr>
      <p:sp>
        <p:nvSpPr>
          <p:cNvPr id="203" name="Google Shape;203;p61"/>
          <p:cNvSpPr txBox="1"/>
          <p:nvPr>
            <p:ph type="title"/>
          </p:nvPr>
        </p:nvSpPr>
        <p:spPr>
          <a:xfrm>
            <a:off x="342870" y="839573"/>
            <a:ext cx="3088800" cy="1141800"/>
          </a:xfrm>
          <a:prstGeom prst="rect">
            <a:avLst/>
          </a:prstGeom>
          <a:noFill/>
          <a:ln>
            <a:noFill/>
          </a:ln>
        </p:spPr>
        <p:txBody>
          <a:bodyPr anchorCtr="0" anchor="b" bIns="113100" lIns="113100" spcFirstLastPara="1" rIns="113100" wrap="square" tIns="113100">
            <a:noAutofit/>
          </a:bodyPr>
          <a:lstStyle>
            <a:lvl1pPr lvl="0" algn="l">
              <a:lnSpc>
                <a:spcPct val="100000"/>
              </a:lnSpc>
              <a:spcBef>
                <a:spcPts val="0"/>
              </a:spcBef>
              <a:spcAft>
                <a:spcPts val="0"/>
              </a:spcAft>
              <a:buSzPts val="3000"/>
              <a:buNone/>
              <a:defRPr sz="3000"/>
            </a:lvl1pPr>
            <a:lvl2pPr lvl="1" algn="l">
              <a:lnSpc>
                <a:spcPct val="100000"/>
              </a:lnSpc>
              <a:spcBef>
                <a:spcPts val="0"/>
              </a:spcBef>
              <a:spcAft>
                <a:spcPts val="0"/>
              </a:spcAft>
              <a:buSzPts val="3000"/>
              <a:buNone/>
              <a:defRPr sz="3000"/>
            </a:lvl2pPr>
            <a:lvl3pPr lvl="2" algn="l">
              <a:lnSpc>
                <a:spcPct val="100000"/>
              </a:lnSpc>
              <a:spcBef>
                <a:spcPts val="0"/>
              </a:spcBef>
              <a:spcAft>
                <a:spcPts val="0"/>
              </a:spcAft>
              <a:buSzPts val="3000"/>
              <a:buNone/>
              <a:defRPr sz="3000"/>
            </a:lvl3pPr>
            <a:lvl4pPr lvl="3" algn="l">
              <a:lnSpc>
                <a:spcPct val="100000"/>
              </a:lnSpc>
              <a:spcBef>
                <a:spcPts val="0"/>
              </a:spcBef>
              <a:spcAft>
                <a:spcPts val="0"/>
              </a:spcAft>
              <a:buSzPts val="3000"/>
              <a:buNone/>
              <a:defRPr sz="3000"/>
            </a:lvl4pPr>
            <a:lvl5pPr lvl="4" algn="l">
              <a:lnSpc>
                <a:spcPct val="100000"/>
              </a:lnSpc>
              <a:spcBef>
                <a:spcPts val="0"/>
              </a:spcBef>
              <a:spcAft>
                <a:spcPts val="0"/>
              </a:spcAft>
              <a:buSzPts val="3000"/>
              <a:buNone/>
              <a:defRPr sz="3000"/>
            </a:lvl5pPr>
            <a:lvl6pPr lvl="5" algn="l">
              <a:lnSpc>
                <a:spcPct val="100000"/>
              </a:lnSpc>
              <a:spcBef>
                <a:spcPts val="0"/>
              </a:spcBef>
              <a:spcAft>
                <a:spcPts val="0"/>
              </a:spcAft>
              <a:buSzPts val="3000"/>
              <a:buNone/>
              <a:defRPr sz="3000"/>
            </a:lvl6pPr>
            <a:lvl7pPr lvl="6" algn="l">
              <a:lnSpc>
                <a:spcPct val="100000"/>
              </a:lnSpc>
              <a:spcBef>
                <a:spcPts val="0"/>
              </a:spcBef>
              <a:spcAft>
                <a:spcPts val="0"/>
              </a:spcAft>
              <a:buSzPts val="3000"/>
              <a:buNone/>
              <a:defRPr sz="3000"/>
            </a:lvl7pPr>
            <a:lvl8pPr lvl="7" algn="l">
              <a:lnSpc>
                <a:spcPct val="100000"/>
              </a:lnSpc>
              <a:spcBef>
                <a:spcPts val="0"/>
              </a:spcBef>
              <a:spcAft>
                <a:spcPts val="0"/>
              </a:spcAft>
              <a:buSzPts val="3000"/>
              <a:buNone/>
              <a:defRPr sz="3000"/>
            </a:lvl8pPr>
            <a:lvl9pPr lvl="8" algn="l">
              <a:lnSpc>
                <a:spcPct val="100000"/>
              </a:lnSpc>
              <a:spcBef>
                <a:spcPts val="0"/>
              </a:spcBef>
              <a:spcAft>
                <a:spcPts val="0"/>
              </a:spcAft>
              <a:buSzPts val="3000"/>
              <a:buNone/>
              <a:defRPr sz="3000"/>
            </a:lvl9pPr>
          </a:lstStyle>
          <a:p/>
        </p:txBody>
      </p:sp>
      <p:sp>
        <p:nvSpPr>
          <p:cNvPr id="204" name="Google Shape;204;p61"/>
          <p:cNvSpPr txBox="1"/>
          <p:nvPr>
            <p:ph idx="1" type="body"/>
          </p:nvPr>
        </p:nvSpPr>
        <p:spPr>
          <a:xfrm>
            <a:off x="342870" y="2099840"/>
            <a:ext cx="3088800" cy="4804500"/>
          </a:xfrm>
          <a:prstGeom prst="rect">
            <a:avLst/>
          </a:prstGeom>
          <a:noFill/>
          <a:ln>
            <a:noFill/>
          </a:ln>
        </p:spPr>
        <p:txBody>
          <a:bodyPr anchorCtr="0" anchor="t" bIns="113100" lIns="113100" spcFirstLastPara="1" rIns="113100" wrap="square" tIns="113100">
            <a:noAutofit/>
          </a:bodyPr>
          <a:lstStyle>
            <a:lvl1pPr indent="-323850" lvl="0" marL="457200" algn="l">
              <a:lnSpc>
                <a:spcPct val="115000"/>
              </a:lnSpc>
              <a:spcBef>
                <a:spcPts val="0"/>
              </a:spcBef>
              <a:spcAft>
                <a:spcPts val="0"/>
              </a:spcAft>
              <a:buSzPts val="1500"/>
              <a:buChar char="●"/>
              <a:defRPr sz="1500"/>
            </a:lvl1pPr>
            <a:lvl2pPr indent="-323850" lvl="1" marL="914400" algn="l">
              <a:lnSpc>
                <a:spcPct val="115000"/>
              </a:lnSpc>
              <a:spcBef>
                <a:spcPts val="2000"/>
              </a:spcBef>
              <a:spcAft>
                <a:spcPts val="0"/>
              </a:spcAft>
              <a:buSzPts val="1500"/>
              <a:buChar char="○"/>
              <a:defRPr sz="1500"/>
            </a:lvl2pPr>
            <a:lvl3pPr indent="-323850" lvl="2" marL="1371600" algn="l">
              <a:lnSpc>
                <a:spcPct val="115000"/>
              </a:lnSpc>
              <a:spcBef>
                <a:spcPts val="2000"/>
              </a:spcBef>
              <a:spcAft>
                <a:spcPts val="0"/>
              </a:spcAft>
              <a:buSzPts val="1500"/>
              <a:buChar char="■"/>
              <a:defRPr sz="1500"/>
            </a:lvl3pPr>
            <a:lvl4pPr indent="-323850" lvl="3" marL="1828800" algn="l">
              <a:lnSpc>
                <a:spcPct val="115000"/>
              </a:lnSpc>
              <a:spcBef>
                <a:spcPts val="2000"/>
              </a:spcBef>
              <a:spcAft>
                <a:spcPts val="0"/>
              </a:spcAft>
              <a:buSzPts val="1500"/>
              <a:buChar char="●"/>
              <a:defRPr sz="1500"/>
            </a:lvl4pPr>
            <a:lvl5pPr indent="-323850" lvl="4" marL="2286000" algn="l">
              <a:lnSpc>
                <a:spcPct val="115000"/>
              </a:lnSpc>
              <a:spcBef>
                <a:spcPts val="2000"/>
              </a:spcBef>
              <a:spcAft>
                <a:spcPts val="0"/>
              </a:spcAft>
              <a:buSzPts val="1500"/>
              <a:buChar char="○"/>
              <a:defRPr sz="1500"/>
            </a:lvl5pPr>
            <a:lvl6pPr indent="-323850" lvl="5" marL="2743200" algn="l">
              <a:lnSpc>
                <a:spcPct val="115000"/>
              </a:lnSpc>
              <a:spcBef>
                <a:spcPts val="2000"/>
              </a:spcBef>
              <a:spcAft>
                <a:spcPts val="0"/>
              </a:spcAft>
              <a:buSzPts val="1500"/>
              <a:buChar char="■"/>
              <a:defRPr sz="1500"/>
            </a:lvl6pPr>
            <a:lvl7pPr indent="-323850" lvl="6" marL="3200400" algn="l">
              <a:lnSpc>
                <a:spcPct val="115000"/>
              </a:lnSpc>
              <a:spcBef>
                <a:spcPts val="2000"/>
              </a:spcBef>
              <a:spcAft>
                <a:spcPts val="0"/>
              </a:spcAft>
              <a:buSzPts val="1500"/>
              <a:buChar char="●"/>
              <a:defRPr sz="1500"/>
            </a:lvl7pPr>
            <a:lvl8pPr indent="-323850" lvl="7" marL="3657600" algn="l">
              <a:lnSpc>
                <a:spcPct val="115000"/>
              </a:lnSpc>
              <a:spcBef>
                <a:spcPts val="2000"/>
              </a:spcBef>
              <a:spcAft>
                <a:spcPts val="0"/>
              </a:spcAft>
              <a:buSzPts val="1500"/>
              <a:buChar char="○"/>
              <a:defRPr sz="1500"/>
            </a:lvl8pPr>
            <a:lvl9pPr indent="-323850" lvl="8" marL="4114800" algn="l">
              <a:lnSpc>
                <a:spcPct val="115000"/>
              </a:lnSpc>
              <a:spcBef>
                <a:spcPts val="2000"/>
              </a:spcBef>
              <a:spcAft>
                <a:spcPts val="2000"/>
              </a:spcAft>
              <a:buSzPts val="1500"/>
              <a:buChar char="■"/>
              <a:defRPr sz="1500"/>
            </a:lvl9pPr>
          </a:lstStyle>
          <a:p/>
        </p:txBody>
      </p:sp>
      <p:sp>
        <p:nvSpPr>
          <p:cNvPr id="205" name="Google Shape;205;p61"/>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206" name="Shape 206"/>
        <p:cNvGrpSpPr/>
        <p:nvPr/>
      </p:nvGrpSpPr>
      <p:grpSpPr>
        <a:xfrm>
          <a:off x="0" y="0"/>
          <a:ext cx="0" cy="0"/>
          <a:chOff x="0" y="0"/>
          <a:chExt cx="0" cy="0"/>
        </a:xfrm>
      </p:grpSpPr>
      <p:sp>
        <p:nvSpPr>
          <p:cNvPr id="207" name="Google Shape;207;p62"/>
          <p:cNvSpPr txBox="1"/>
          <p:nvPr>
            <p:ph type="title"/>
          </p:nvPr>
        </p:nvSpPr>
        <p:spPr>
          <a:xfrm>
            <a:off x="539275" y="680227"/>
            <a:ext cx="7004700" cy="6181800"/>
          </a:xfrm>
          <a:prstGeom prst="rect">
            <a:avLst/>
          </a:prstGeom>
          <a:noFill/>
          <a:ln>
            <a:noFill/>
          </a:ln>
        </p:spPr>
        <p:txBody>
          <a:bodyPr anchorCtr="0" anchor="ctr" bIns="113100" lIns="113100" spcFirstLastPara="1" rIns="113100" wrap="square" tIns="113100">
            <a:noAutofit/>
          </a:bodyPr>
          <a:lstStyle>
            <a:lvl1pPr lvl="0" algn="l">
              <a:lnSpc>
                <a:spcPct val="100000"/>
              </a:lnSpc>
              <a:spcBef>
                <a:spcPts val="0"/>
              </a:spcBef>
              <a:spcAft>
                <a:spcPts val="0"/>
              </a:spcAft>
              <a:buSzPts val="5900"/>
              <a:buNone/>
              <a:defRPr sz="5900"/>
            </a:lvl1pPr>
            <a:lvl2pPr lvl="1" algn="l">
              <a:lnSpc>
                <a:spcPct val="100000"/>
              </a:lnSpc>
              <a:spcBef>
                <a:spcPts val="0"/>
              </a:spcBef>
              <a:spcAft>
                <a:spcPts val="0"/>
              </a:spcAft>
              <a:buSzPts val="5900"/>
              <a:buNone/>
              <a:defRPr sz="5900"/>
            </a:lvl2pPr>
            <a:lvl3pPr lvl="2" algn="l">
              <a:lnSpc>
                <a:spcPct val="100000"/>
              </a:lnSpc>
              <a:spcBef>
                <a:spcPts val="0"/>
              </a:spcBef>
              <a:spcAft>
                <a:spcPts val="0"/>
              </a:spcAft>
              <a:buSzPts val="5900"/>
              <a:buNone/>
              <a:defRPr sz="5900"/>
            </a:lvl3pPr>
            <a:lvl4pPr lvl="3" algn="l">
              <a:lnSpc>
                <a:spcPct val="100000"/>
              </a:lnSpc>
              <a:spcBef>
                <a:spcPts val="0"/>
              </a:spcBef>
              <a:spcAft>
                <a:spcPts val="0"/>
              </a:spcAft>
              <a:buSzPts val="5900"/>
              <a:buNone/>
              <a:defRPr sz="5900"/>
            </a:lvl4pPr>
            <a:lvl5pPr lvl="4" algn="l">
              <a:lnSpc>
                <a:spcPct val="100000"/>
              </a:lnSpc>
              <a:spcBef>
                <a:spcPts val="0"/>
              </a:spcBef>
              <a:spcAft>
                <a:spcPts val="0"/>
              </a:spcAft>
              <a:buSzPts val="5900"/>
              <a:buNone/>
              <a:defRPr sz="5900"/>
            </a:lvl5pPr>
            <a:lvl6pPr lvl="5" algn="l">
              <a:lnSpc>
                <a:spcPct val="100000"/>
              </a:lnSpc>
              <a:spcBef>
                <a:spcPts val="0"/>
              </a:spcBef>
              <a:spcAft>
                <a:spcPts val="0"/>
              </a:spcAft>
              <a:buSzPts val="5900"/>
              <a:buNone/>
              <a:defRPr sz="5900"/>
            </a:lvl6pPr>
            <a:lvl7pPr lvl="6" algn="l">
              <a:lnSpc>
                <a:spcPct val="100000"/>
              </a:lnSpc>
              <a:spcBef>
                <a:spcPts val="0"/>
              </a:spcBef>
              <a:spcAft>
                <a:spcPts val="0"/>
              </a:spcAft>
              <a:buSzPts val="5900"/>
              <a:buNone/>
              <a:defRPr sz="5900"/>
            </a:lvl7pPr>
            <a:lvl8pPr lvl="7" algn="l">
              <a:lnSpc>
                <a:spcPct val="100000"/>
              </a:lnSpc>
              <a:spcBef>
                <a:spcPts val="0"/>
              </a:spcBef>
              <a:spcAft>
                <a:spcPts val="0"/>
              </a:spcAft>
              <a:buSzPts val="5900"/>
              <a:buNone/>
              <a:defRPr sz="5900"/>
            </a:lvl8pPr>
            <a:lvl9pPr lvl="8" algn="l">
              <a:lnSpc>
                <a:spcPct val="100000"/>
              </a:lnSpc>
              <a:spcBef>
                <a:spcPts val="0"/>
              </a:spcBef>
              <a:spcAft>
                <a:spcPts val="0"/>
              </a:spcAft>
              <a:buSzPts val="5900"/>
              <a:buNone/>
              <a:defRPr sz="5900"/>
            </a:lvl9pPr>
          </a:lstStyle>
          <a:p/>
        </p:txBody>
      </p:sp>
      <p:sp>
        <p:nvSpPr>
          <p:cNvPr id="208" name="Google Shape;208;p62"/>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209" name="Shape 209"/>
        <p:cNvGrpSpPr/>
        <p:nvPr/>
      </p:nvGrpSpPr>
      <p:grpSpPr>
        <a:xfrm>
          <a:off x="0" y="0"/>
          <a:ext cx="0" cy="0"/>
          <a:chOff x="0" y="0"/>
          <a:chExt cx="0" cy="0"/>
        </a:xfrm>
      </p:grpSpPr>
      <p:sp>
        <p:nvSpPr>
          <p:cNvPr id="210" name="Google Shape;210;p63"/>
          <p:cNvSpPr/>
          <p:nvPr/>
        </p:nvSpPr>
        <p:spPr>
          <a:xfrm>
            <a:off x="5029200" y="-189"/>
            <a:ext cx="5029200" cy="7772400"/>
          </a:xfrm>
          <a:prstGeom prst="rect">
            <a:avLst/>
          </a:prstGeom>
          <a:solidFill>
            <a:schemeClr val="lt2"/>
          </a:solidFill>
          <a:ln>
            <a:noFill/>
          </a:ln>
        </p:spPr>
        <p:txBody>
          <a:bodyPr anchorCtr="0" anchor="ctr" bIns="113100" lIns="113100" spcFirstLastPara="1" rIns="113100" wrap="square" tIns="1131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1" name="Google Shape;211;p63"/>
          <p:cNvSpPr txBox="1"/>
          <p:nvPr>
            <p:ph type="title"/>
          </p:nvPr>
        </p:nvSpPr>
        <p:spPr>
          <a:xfrm>
            <a:off x="292050" y="1863464"/>
            <a:ext cx="4449600" cy="2239800"/>
          </a:xfrm>
          <a:prstGeom prst="rect">
            <a:avLst/>
          </a:prstGeom>
          <a:noFill/>
          <a:ln>
            <a:noFill/>
          </a:ln>
        </p:spPr>
        <p:txBody>
          <a:bodyPr anchorCtr="0" anchor="b" bIns="113100" lIns="113100" spcFirstLastPara="1" rIns="113100" wrap="square" tIns="113100">
            <a:no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sp>
        <p:nvSpPr>
          <p:cNvPr id="212" name="Google Shape;212;p63"/>
          <p:cNvSpPr txBox="1"/>
          <p:nvPr>
            <p:ph idx="1" type="subTitle"/>
          </p:nvPr>
        </p:nvSpPr>
        <p:spPr>
          <a:xfrm>
            <a:off x="292050" y="4235758"/>
            <a:ext cx="4449600" cy="1866300"/>
          </a:xfrm>
          <a:prstGeom prst="rect">
            <a:avLst/>
          </a:prstGeom>
          <a:noFill/>
          <a:ln>
            <a:noFill/>
          </a:ln>
        </p:spPr>
        <p:txBody>
          <a:bodyPr anchorCtr="0" anchor="t" bIns="113100" lIns="113100" spcFirstLastPara="1" rIns="113100" wrap="square" tIns="113100">
            <a:noAutofit/>
          </a:bodyPr>
          <a:lstStyle>
            <a:lvl1pPr lvl="0" algn="ctr">
              <a:lnSpc>
                <a:spcPct val="100000"/>
              </a:lnSpc>
              <a:spcBef>
                <a:spcPts val="0"/>
              </a:spcBef>
              <a:spcAft>
                <a:spcPts val="0"/>
              </a:spcAft>
              <a:buSzPts val="2600"/>
              <a:buNone/>
              <a:defRPr sz="2600"/>
            </a:lvl1pPr>
            <a:lvl2pPr lvl="1" algn="ctr">
              <a:lnSpc>
                <a:spcPct val="100000"/>
              </a:lnSpc>
              <a:spcBef>
                <a:spcPts val="0"/>
              </a:spcBef>
              <a:spcAft>
                <a:spcPts val="0"/>
              </a:spcAft>
              <a:buSzPts val="2600"/>
              <a:buNone/>
              <a:defRPr sz="2600"/>
            </a:lvl2pPr>
            <a:lvl3pPr lvl="2" algn="ctr">
              <a:lnSpc>
                <a:spcPct val="100000"/>
              </a:lnSpc>
              <a:spcBef>
                <a:spcPts val="0"/>
              </a:spcBef>
              <a:spcAft>
                <a:spcPts val="0"/>
              </a:spcAft>
              <a:buSzPts val="2600"/>
              <a:buNone/>
              <a:defRPr sz="2600"/>
            </a:lvl3pPr>
            <a:lvl4pPr lvl="3" algn="ctr">
              <a:lnSpc>
                <a:spcPct val="100000"/>
              </a:lnSpc>
              <a:spcBef>
                <a:spcPts val="0"/>
              </a:spcBef>
              <a:spcAft>
                <a:spcPts val="0"/>
              </a:spcAft>
              <a:buSzPts val="2600"/>
              <a:buNone/>
              <a:defRPr sz="2600"/>
            </a:lvl4pPr>
            <a:lvl5pPr lvl="4" algn="ctr">
              <a:lnSpc>
                <a:spcPct val="100000"/>
              </a:lnSpc>
              <a:spcBef>
                <a:spcPts val="0"/>
              </a:spcBef>
              <a:spcAft>
                <a:spcPts val="0"/>
              </a:spcAft>
              <a:buSzPts val="2600"/>
              <a:buNone/>
              <a:defRPr sz="2600"/>
            </a:lvl5pPr>
            <a:lvl6pPr lvl="5" algn="ctr">
              <a:lnSpc>
                <a:spcPct val="100000"/>
              </a:lnSpc>
              <a:spcBef>
                <a:spcPts val="0"/>
              </a:spcBef>
              <a:spcAft>
                <a:spcPts val="0"/>
              </a:spcAft>
              <a:buSzPts val="2600"/>
              <a:buNone/>
              <a:defRPr sz="2600"/>
            </a:lvl6pPr>
            <a:lvl7pPr lvl="6" algn="ctr">
              <a:lnSpc>
                <a:spcPct val="100000"/>
              </a:lnSpc>
              <a:spcBef>
                <a:spcPts val="0"/>
              </a:spcBef>
              <a:spcAft>
                <a:spcPts val="0"/>
              </a:spcAft>
              <a:buSzPts val="2600"/>
              <a:buNone/>
              <a:defRPr sz="2600"/>
            </a:lvl7pPr>
            <a:lvl8pPr lvl="7" algn="ctr">
              <a:lnSpc>
                <a:spcPct val="100000"/>
              </a:lnSpc>
              <a:spcBef>
                <a:spcPts val="0"/>
              </a:spcBef>
              <a:spcAft>
                <a:spcPts val="0"/>
              </a:spcAft>
              <a:buSzPts val="2600"/>
              <a:buNone/>
              <a:defRPr sz="2600"/>
            </a:lvl8pPr>
            <a:lvl9pPr lvl="8" algn="ctr">
              <a:lnSpc>
                <a:spcPct val="100000"/>
              </a:lnSpc>
              <a:spcBef>
                <a:spcPts val="0"/>
              </a:spcBef>
              <a:spcAft>
                <a:spcPts val="0"/>
              </a:spcAft>
              <a:buSzPts val="2600"/>
              <a:buNone/>
              <a:defRPr sz="2600"/>
            </a:lvl9pPr>
          </a:lstStyle>
          <a:p/>
        </p:txBody>
      </p:sp>
      <p:sp>
        <p:nvSpPr>
          <p:cNvPr id="213" name="Google Shape;213;p63"/>
          <p:cNvSpPr txBox="1"/>
          <p:nvPr>
            <p:ph idx="2" type="body"/>
          </p:nvPr>
        </p:nvSpPr>
        <p:spPr>
          <a:xfrm>
            <a:off x="5433450" y="1094158"/>
            <a:ext cx="4220700" cy="5583600"/>
          </a:xfrm>
          <a:prstGeom prst="rect">
            <a:avLst/>
          </a:prstGeom>
          <a:noFill/>
          <a:ln>
            <a:noFill/>
          </a:ln>
        </p:spPr>
        <p:txBody>
          <a:bodyPr anchorCtr="0" anchor="ctr" bIns="113100" lIns="113100" spcFirstLastPara="1" rIns="113100" wrap="square" tIns="113100">
            <a:noAutofit/>
          </a:bodyPr>
          <a:lstStyle>
            <a:lvl1pPr indent="-368300" lvl="0" marL="457200" algn="l">
              <a:lnSpc>
                <a:spcPct val="115000"/>
              </a:lnSpc>
              <a:spcBef>
                <a:spcPts val="0"/>
              </a:spcBef>
              <a:spcAft>
                <a:spcPts val="0"/>
              </a:spcAft>
              <a:buSzPts val="2200"/>
              <a:buChar char="●"/>
              <a:defRPr/>
            </a:lvl1pPr>
            <a:lvl2pPr indent="-336550" lvl="1" marL="914400" algn="l">
              <a:lnSpc>
                <a:spcPct val="115000"/>
              </a:lnSpc>
              <a:spcBef>
                <a:spcPts val="2000"/>
              </a:spcBef>
              <a:spcAft>
                <a:spcPts val="0"/>
              </a:spcAft>
              <a:buSzPts val="1700"/>
              <a:buChar char="○"/>
              <a:defRPr/>
            </a:lvl2pPr>
            <a:lvl3pPr indent="-336550" lvl="2" marL="1371600" algn="l">
              <a:lnSpc>
                <a:spcPct val="115000"/>
              </a:lnSpc>
              <a:spcBef>
                <a:spcPts val="2000"/>
              </a:spcBef>
              <a:spcAft>
                <a:spcPts val="0"/>
              </a:spcAft>
              <a:buSzPts val="1700"/>
              <a:buChar char="■"/>
              <a:defRPr/>
            </a:lvl3pPr>
            <a:lvl4pPr indent="-336550" lvl="3" marL="1828800" algn="l">
              <a:lnSpc>
                <a:spcPct val="115000"/>
              </a:lnSpc>
              <a:spcBef>
                <a:spcPts val="2000"/>
              </a:spcBef>
              <a:spcAft>
                <a:spcPts val="0"/>
              </a:spcAft>
              <a:buSzPts val="1700"/>
              <a:buChar char="●"/>
              <a:defRPr/>
            </a:lvl4pPr>
            <a:lvl5pPr indent="-336550" lvl="4" marL="2286000" algn="l">
              <a:lnSpc>
                <a:spcPct val="115000"/>
              </a:lnSpc>
              <a:spcBef>
                <a:spcPts val="2000"/>
              </a:spcBef>
              <a:spcAft>
                <a:spcPts val="0"/>
              </a:spcAft>
              <a:buSzPts val="1700"/>
              <a:buChar char="○"/>
              <a:defRPr/>
            </a:lvl5pPr>
            <a:lvl6pPr indent="-336550" lvl="5" marL="2743200" algn="l">
              <a:lnSpc>
                <a:spcPct val="115000"/>
              </a:lnSpc>
              <a:spcBef>
                <a:spcPts val="2000"/>
              </a:spcBef>
              <a:spcAft>
                <a:spcPts val="0"/>
              </a:spcAft>
              <a:buSzPts val="1700"/>
              <a:buChar char="■"/>
              <a:defRPr/>
            </a:lvl6pPr>
            <a:lvl7pPr indent="-336550" lvl="6" marL="3200400" algn="l">
              <a:lnSpc>
                <a:spcPct val="115000"/>
              </a:lnSpc>
              <a:spcBef>
                <a:spcPts val="2000"/>
              </a:spcBef>
              <a:spcAft>
                <a:spcPts val="0"/>
              </a:spcAft>
              <a:buSzPts val="1700"/>
              <a:buChar char="●"/>
              <a:defRPr/>
            </a:lvl7pPr>
            <a:lvl8pPr indent="-336550" lvl="7" marL="3657600" algn="l">
              <a:lnSpc>
                <a:spcPct val="115000"/>
              </a:lnSpc>
              <a:spcBef>
                <a:spcPts val="2000"/>
              </a:spcBef>
              <a:spcAft>
                <a:spcPts val="0"/>
              </a:spcAft>
              <a:buSzPts val="1700"/>
              <a:buChar char="○"/>
              <a:defRPr/>
            </a:lvl8pPr>
            <a:lvl9pPr indent="-336550" lvl="8" marL="4114800" algn="l">
              <a:lnSpc>
                <a:spcPct val="115000"/>
              </a:lnSpc>
              <a:spcBef>
                <a:spcPts val="2000"/>
              </a:spcBef>
              <a:spcAft>
                <a:spcPts val="2000"/>
              </a:spcAft>
              <a:buSzPts val="1700"/>
              <a:buChar char="■"/>
              <a:defRPr/>
            </a:lvl9pPr>
          </a:lstStyle>
          <a:p/>
        </p:txBody>
      </p:sp>
      <p:sp>
        <p:nvSpPr>
          <p:cNvPr id="214" name="Google Shape;214;p63"/>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42870" y="839573"/>
            <a:ext cx="3088800" cy="1141800"/>
          </a:xfrm>
          <a:prstGeom prst="rect">
            <a:avLst/>
          </a:prstGeom>
          <a:noFill/>
          <a:ln>
            <a:noFill/>
          </a:ln>
        </p:spPr>
        <p:txBody>
          <a:bodyPr anchorCtr="0" anchor="b" bIns="113100" lIns="113100" spcFirstLastPara="1" rIns="113100" wrap="square" tIns="113100">
            <a:noAutofit/>
          </a:bodyPr>
          <a:lstStyle>
            <a:lvl1pPr lvl="0" algn="l">
              <a:lnSpc>
                <a:spcPct val="100000"/>
              </a:lnSpc>
              <a:spcBef>
                <a:spcPts val="0"/>
              </a:spcBef>
              <a:spcAft>
                <a:spcPts val="0"/>
              </a:spcAft>
              <a:buSzPts val="3000"/>
              <a:buNone/>
              <a:defRPr sz="3000"/>
            </a:lvl1pPr>
            <a:lvl2pPr lvl="1" algn="l">
              <a:lnSpc>
                <a:spcPct val="100000"/>
              </a:lnSpc>
              <a:spcBef>
                <a:spcPts val="0"/>
              </a:spcBef>
              <a:spcAft>
                <a:spcPts val="0"/>
              </a:spcAft>
              <a:buSzPts val="3000"/>
              <a:buNone/>
              <a:defRPr sz="3000"/>
            </a:lvl2pPr>
            <a:lvl3pPr lvl="2" algn="l">
              <a:lnSpc>
                <a:spcPct val="100000"/>
              </a:lnSpc>
              <a:spcBef>
                <a:spcPts val="0"/>
              </a:spcBef>
              <a:spcAft>
                <a:spcPts val="0"/>
              </a:spcAft>
              <a:buSzPts val="3000"/>
              <a:buNone/>
              <a:defRPr sz="3000"/>
            </a:lvl3pPr>
            <a:lvl4pPr lvl="3" algn="l">
              <a:lnSpc>
                <a:spcPct val="100000"/>
              </a:lnSpc>
              <a:spcBef>
                <a:spcPts val="0"/>
              </a:spcBef>
              <a:spcAft>
                <a:spcPts val="0"/>
              </a:spcAft>
              <a:buSzPts val="3000"/>
              <a:buNone/>
              <a:defRPr sz="3000"/>
            </a:lvl4pPr>
            <a:lvl5pPr lvl="4" algn="l">
              <a:lnSpc>
                <a:spcPct val="100000"/>
              </a:lnSpc>
              <a:spcBef>
                <a:spcPts val="0"/>
              </a:spcBef>
              <a:spcAft>
                <a:spcPts val="0"/>
              </a:spcAft>
              <a:buSzPts val="3000"/>
              <a:buNone/>
              <a:defRPr sz="3000"/>
            </a:lvl5pPr>
            <a:lvl6pPr lvl="5" algn="l">
              <a:lnSpc>
                <a:spcPct val="100000"/>
              </a:lnSpc>
              <a:spcBef>
                <a:spcPts val="0"/>
              </a:spcBef>
              <a:spcAft>
                <a:spcPts val="0"/>
              </a:spcAft>
              <a:buSzPts val="3000"/>
              <a:buNone/>
              <a:defRPr sz="3000"/>
            </a:lvl6pPr>
            <a:lvl7pPr lvl="6" algn="l">
              <a:lnSpc>
                <a:spcPct val="100000"/>
              </a:lnSpc>
              <a:spcBef>
                <a:spcPts val="0"/>
              </a:spcBef>
              <a:spcAft>
                <a:spcPts val="0"/>
              </a:spcAft>
              <a:buSzPts val="3000"/>
              <a:buNone/>
              <a:defRPr sz="3000"/>
            </a:lvl7pPr>
            <a:lvl8pPr lvl="7" algn="l">
              <a:lnSpc>
                <a:spcPct val="100000"/>
              </a:lnSpc>
              <a:spcBef>
                <a:spcPts val="0"/>
              </a:spcBef>
              <a:spcAft>
                <a:spcPts val="0"/>
              </a:spcAft>
              <a:buSzPts val="3000"/>
              <a:buNone/>
              <a:defRPr sz="3000"/>
            </a:lvl8pPr>
            <a:lvl9pPr lvl="8" algn="l">
              <a:lnSpc>
                <a:spcPct val="100000"/>
              </a:lnSpc>
              <a:spcBef>
                <a:spcPts val="0"/>
              </a:spcBef>
              <a:spcAft>
                <a:spcPts val="0"/>
              </a:spcAft>
              <a:buSzPts val="3000"/>
              <a:buNone/>
              <a:defRPr sz="3000"/>
            </a:lvl9pPr>
          </a:lstStyle>
          <a:p/>
        </p:txBody>
      </p:sp>
      <p:sp>
        <p:nvSpPr>
          <p:cNvPr id="30" name="Google Shape;30;p7"/>
          <p:cNvSpPr txBox="1"/>
          <p:nvPr>
            <p:ph idx="1" type="body"/>
          </p:nvPr>
        </p:nvSpPr>
        <p:spPr>
          <a:xfrm>
            <a:off x="342870" y="2099840"/>
            <a:ext cx="3088800" cy="4804500"/>
          </a:xfrm>
          <a:prstGeom prst="rect">
            <a:avLst/>
          </a:prstGeom>
          <a:noFill/>
          <a:ln>
            <a:noFill/>
          </a:ln>
        </p:spPr>
        <p:txBody>
          <a:bodyPr anchorCtr="0" anchor="t" bIns="113100" lIns="113100" spcFirstLastPara="1" rIns="113100" wrap="square" tIns="113100">
            <a:noAutofit/>
          </a:bodyPr>
          <a:lstStyle>
            <a:lvl1pPr indent="-323850" lvl="0" marL="457200" algn="l">
              <a:lnSpc>
                <a:spcPct val="115000"/>
              </a:lnSpc>
              <a:spcBef>
                <a:spcPts val="0"/>
              </a:spcBef>
              <a:spcAft>
                <a:spcPts val="0"/>
              </a:spcAft>
              <a:buSzPts val="1500"/>
              <a:buChar char="●"/>
              <a:defRPr sz="1500"/>
            </a:lvl1pPr>
            <a:lvl2pPr indent="-323850" lvl="1" marL="914400" algn="l">
              <a:lnSpc>
                <a:spcPct val="115000"/>
              </a:lnSpc>
              <a:spcBef>
                <a:spcPts val="2000"/>
              </a:spcBef>
              <a:spcAft>
                <a:spcPts val="0"/>
              </a:spcAft>
              <a:buSzPts val="1500"/>
              <a:buChar char="○"/>
              <a:defRPr sz="1500"/>
            </a:lvl2pPr>
            <a:lvl3pPr indent="-323850" lvl="2" marL="1371600" algn="l">
              <a:lnSpc>
                <a:spcPct val="115000"/>
              </a:lnSpc>
              <a:spcBef>
                <a:spcPts val="2000"/>
              </a:spcBef>
              <a:spcAft>
                <a:spcPts val="0"/>
              </a:spcAft>
              <a:buSzPts val="1500"/>
              <a:buChar char="■"/>
              <a:defRPr sz="1500"/>
            </a:lvl3pPr>
            <a:lvl4pPr indent="-323850" lvl="3" marL="1828800" algn="l">
              <a:lnSpc>
                <a:spcPct val="115000"/>
              </a:lnSpc>
              <a:spcBef>
                <a:spcPts val="2000"/>
              </a:spcBef>
              <a:spcAft>
                <a:spcPts val="0"/>
              </a:spcAft>
              <a:buSzPts val="1500"/>
              <a:buChar char="●"/>
              <a:defRPr sz="1500"/>
            </a:lvl4pPr>
            <a:lvl5pPr indent="-323850" lvl="4" marL="2286000" algn="l">
              <a:lnSpc>
                <a:spcPct val="115000"/>
              </a:lnSpc>
              <a:spcBef>
                <a:spcPts val="2000"/>
              </a:spcBef>
              <a:spcAft>
                <a:spcPts val="0"/>
              </a:spcAft>
              <a:buSzPts val="1500"/>
              <a:buChar char="○"/>
              <a:defRPr sz="1500"/>
            </a:lvl5pPr>
            <a:lvl6pPr indent="-323850" lvl="5" marL="2743200" algn="l">
              <a:lnSpc>
                <a:spcPct val="115000"/>
              </a:lnSpc>
              <a:spcBef>
                <a:spcPts val="2000"/>
              </a:spcBef>
              <a:spcAft>
                <a:spcPts val="0"/>
              </a:spcAft>
              <a:buSzPts val="1500"/>
              <a:buChar char="■"/>
              <a:defRPr sz="1500"/>
            </a:lvl6pPr>
            <a:lvl7pPr indent="-323850" lvl="6" marL="3200400" algn="l">
              <a:lnSpc>
                <a:spcPct val="115000"/>
              </a:lnSpc>
              <a:spcBef>
                <a:spcPts val="2000"/>
              </a:spcBef>
              <a:spcAft>
                <a:spcPts val="0"/>
              </a:spcAft>
              <a:buSzPts val="1500"/>
              <a:buChar char="●"/>
              <a:defRPr sz="1500"/>
            </a:lvl7pPr>
            <a:lvl8pPr indent="-323850" lvl="7" marL="3657600" algn="l">
              <a:lnSpc>
                <a:spcPct val="115000"/>
              </a:lnSpc>
              <a:spcBef>
                <a:spcPts val="2000"/>
              </a:spcBef>
              <a:spcAft>
                <a:spcPts val="0"/>
              </a:spcAft>
              <a:buSzPts val="1500"/>
              <a:buChar char="○"/>
              <a:defRPr sz="1500"/>
            </a:lvl8pPr>
            <a:lvl9pPr indent="-323850" lvl="8" marL="4114800" algn="l">
              <a:lnSpc>
                <a:spcPct val="115000"/>
              </a:lnSpc>
              <a:spcBef>
                <a:spcPts val="2000"/>
              </a:spcBef>
              <a:spcAft>
                <a:spcPts val="2000"/>
              </a:spcAft>
              <a:buSzPts val="1500"/>
              <a:buChar char="■"/>
              <a:defRPr sz="1500"/>
            </a:lvl9pPr>
          </a:lstStyle>
          <a:p/>
        </p:txBody>
      </p:sp>
      <p:sp>
        <p:nvSpPr>
          <p:cNvPr id="31" name="Google Shape;31;p7"/>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215" name="Shape 215"/>
        <p:cNvGrpSpPr/>
        <p:nvPr/>
      </p:nvGrpSpPr>
      <p:grpSpPr>
        <a:xfrm>
          <a:off x="0" y="0"/>
          <a:ext cx="0" cy="0"/>
          <a:chOff x="0" y="0"/>
          <a:chExt cx="0" cy="0"/>
        </a:xfrm>
      </p:grpSpPr>
      <p:sp>
        <p:nvSpPr>
          <p:cNvPr id="216" name="Google Shape;216;p64"/>
          <p:cNvSpPr txBox="1"/>
          <p:nvPr>
            <p:ph idx="1" type="body"/>
          </p:nvPr>
        </p:nvSpPr>
        <p:spPr>
          <a:xfrm>
            <a:off x="342870" y="6392869"/>
            <a:ext cx="6598800" cy="914400"/>
          </a:xfrm>
          <a:prstGeom prst="rect">
            <a:avLst/>
          </a:prstGeom>
          <a:noFill/>
          <a:ln>
            <a:noFill/>
          </a:ln>
        </p:spPr>
        <p:txBody>
          <a:bodyPr anchorCtr="0" anchor="ctr" bIns="113100" lIns="113100" spcFirstLastPara="1" rIns="113100" wrap="square" tIns="113100">
            <a:noAutofit/>
          </a:bodyPr>
          <a:lstStyle>
            <a:lvl1pPr indent="-228600" lvl="0" marL="457200" algn="l">
              <a:lnSpc>
                <a:spcPct val="100000"/>
              </a:lnSpc>
              <a:spcBef>
                <a:spcPts val="0"/>
              </a:spcBef>
              <a:spcAft>
                <a:spcPts val="0"/>
              </a:spcAft>
              <a:buSzPts val="2200"/>
              <a:buNone/>
              <a:defRPr/>
            </a:lvl1pPr>
          </a:lstStyle>
          <a:p/>
        </p:txBody>
      </p:sp>
      <p:sp>
        <p:nvSpPr>
          <p:cNvPr id="217" name="Google Shape;217;p64"/>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218" name="Shape 218"/>
        <p:cNvGrpSpPr/>
        <p:nvPr/>
      </p:nvGrpSpPr>
      <p:grpSpPr>
        <a:xfrm>
          <a:off x="0" y="0"/>
          <a:ext cx="0" cy="0"/>
          <a:chOff x="0" y="0"/>
          <a:chExt cx="0" cy="0"/>
        </a:xfrm>
      </p:grpSpPr>
      <p:sp>
        <p:nvSpPr>
          <p:cNvPr id="219" name="Google Shape;219;p65"/>
          <p:cNvSpPr txBox="1"/>
          <p:nvPr>
            <p:ph hasCustomPrompt="1" type="title"/>
          </p:nvPr>
        </p:nvSpPr>
        <p:spPr>
          <a:xfrm>
            <a:off x="342870" y="1671478"/>
            <a:ext cx="9372600" cy="2967000"/>
          </a:xfrm>
          <a:prstGeom prst="rect">
            <a:avLst/>
          </a:prstGeom>
          <a:noFill/>
          <a:ln>
            <a:noFill/>
          </a:ln>
        </p:spPr>
        <p:txBody>
          <a:bodyPr anchorCtr="0" anchor="b" bIns="113100" lIns="113100" spcFirstLastPara="1" rIns="113100" wrap="square" tIns="113100">
            <a:noAutofit/>
          </a:bodyPr>
          <a:lstStyle>
            <a:lvl1pPr lvl="0" algn="ctr">
              <a:lnSpc>
                <a:spcPct val="100000"/>
              </a:lnSpc>
              <a:spcBef>
                <a:spcPts val="0"/>
              </a:spcBef>
              <a:spcAft>
                <a:spcPts val="0"/>
              </a:spcAft>
              <a:buSzPts val="14800"/>
              <a:buNone/>
              <a:defRPr sz="14800"/>
            </a:lvl1pPr>
            <a:lvl2pPr lvl="1" algn="ctr">
              <a:lnSpc>
                <a:spcPct val="100000"/>
              </a:lnSpc>
              <a:spcBef>
                <a:spcPts val="0"/>
              </a:spcBef>
              <a:spcAft>
                <a:spcPts val="0"/>
              </a:spcAft>
              <a:buSzPts val="14800"/>
              <a:buNone/>
              <a:defRPr sz="14800"/>
            </a:lvl2pPr>
            <a:lvl3pPr lvl="2" algn="ctr">
              <a:lnSpc>
                <a:spcPct val="100000"/>
              </a:lnSpc>
              <a:spcBef>
                <a:spcPts val="0"/>
              </a:spcBef>
              <a:spcAft>
                <a:spcPts val="0"/>
              </a:spcAft>
              <a:buSzPts val="14800"/>
              <a:buNone/>
              <a:defRPr sz="14800"/>
            </a:lvl3pPr>
            <a:lvl4pPr lvl="3" algn="ctr">
              <a:lnSpc>
                <a:spcPct val="100000"/>
              </a:lnSpc>
              <a:spcBef>
                <a:spcPts val="0"/>
              </a:spcBef>
              <a:spcAft>
                <a:spcPts val="0"/>
              </a:spcAft>
              <a:buSzPts val="14800"/>
              <a:buNone/>
              <a:defRPr sz="14800"/>
            </a:lvl4pPr>
            <a:lvl5pPr lvl="4" algn="ctr">
              <a:lnSpc>
                <a:spcPct val="100000"/>
              </a:lnSpc>
              <a:spcBef>
                <a:spcPts val="0"/>
              </a:spcBef>
              <a:spcAft>
                <a:spcPts val="0"/>
              </a:spcAft>
              <a:buSzPts val="14800"/>
              <a:buNone/>
              <a:defRPr sz="14800"/>
            </a:lvl5pPr>
            <a:lvl6pPr lvl="5" algn="ctr">
              <a:lnSpc>
                <a:spcPct val="100000"/>
              </a:lnSpc>
              <a:spcBef>
                <a:spcPts val="0"/>
              </a:spcBef>
              <a:spcAft>
                <a:spcPts val="0"/>
              </a:spcAft>
              <a:buSzPts val="14800"/>
              <a:buNone/>
              <a:defRPr sz="14800"/>
            </a:lvl6pPr>
            <a:lvl7pPr lvl="6" algn="ctr">
              <a:lnSpc>
                <a:spcPct val="100000"/>
              </a:lnSpc>
              <a:spcBef>
                <a:spcPts val="0"/>
              </a:spcBef>
              <a:spcAft>
                <a:spcPts val="0"/>
              </a:spcAft>
              <a:buSzPts val="14800"/>
              <a:buNone/>
              <a:defRPr sz="14800"/>
            </a:lvl7pPr>
            <a:lvl8pPr lvl="7" algn="ctr">
              <a:lnSpc>
                <a:spcPct val="100000"/>
              </a:lnSpc>
              <a:spcBef>
                <a:spcPts val="0"/>
              </a:spcBef>
              <a:spcAft>
                <a:spcPts val="0"/>
              </a:spcAft>
              <a:buSzPts val="14800"/>
              <a:buNone/>
              <a:defRPr sz="14800"/>
            </a:lvl8pPr>
            <a:lvl9pPr lvl="8" algn="ctr">
              <a:lnSpc>
                <a:spcPct val="100000"/>
              </a:lnSpc>
              <a:spcBef>
                <a:spcPts val="0"/>
              </a:spcBef>
              <a:spcAft>
                <a:spcPts val="0"/>
              </a:spcAft>
              <a:buSzPts val="14800"/>
              <a:buNone/>
              <a:defRPr sz="14800"/>
            </a:lvl9pPr>
          </a:lstStyle>
          <a:p>
            <a:r>
              <a:t>xx%</a:t>
            </a:r>
          </a:p>
        </p:txBody>
      </p:sp>
      <p:sp>
        <p:nvSpPr>
          <p:cNvPr id="220" name="Google Shape;220;p65"/>
          <p:cNvSpPr txBox="1"/>
          <p:nvPr>
            <p:ph idx="1" type="body"/>
          </p:nvPr>
        </p:nvSpPr>
        <p:spPr>
          <a:xfrm>
            <a:off x="342870" y="4763362"/>
            <a:ext cx="9372600" cy="1965600"/>
          </a:xfrm>
          <a:prstGeom prst="rect">
            <a:avLst/>
          </a:prstGeom>
          <a:noFill/>
          <a:ln>
            <a:noFill/>
          </a:ln>
        </p:spPr>
        <p:txBody>
          <a:bodyPr anchorCtr="0" anchor="t" bIns="113100" lIns="113100" spcFirstLastPara="1" rIns="113100" wrap="square" tIns="113100">
            <a:noAutofit/>
          </a:bodyPr>
          <a:lstStyle>
            <a:lvl1pPr indent="-368300" lvl="0" marL="457200" algn="ctr">
              <a:lnSpc>
                <a:spcPct val="115000"/>
              </a:lnSpc>
              <a:spcBef>
                <a:spcPts val="0"/>
              </a:spcBef>
              <a:spcAft>
                <a:spcPts val="0"/>
              </a:spcAft>
              <a:buSzPts val="2200"/>
              <a:buChar char="●"/>
              <a:defRPr/>
            </a:lvl1pPr>
            <a:lvl2pPr indent="-336550" lvl="1" marL="914400" algn="ctr">
              <a:lnSpc>
                <a:spcPct val="115000"/>
              </a:lnSpc>
              <a:spcBef>
                <a:spcPts val="2000"/>
              </a:spcBef>
              <a:spcAft>
                <a:spcPts val="0"/>
              </a:spcAft>
              <a:buSzPts val="1700"/>
              <a:buChar char="○"/>
              <a:defRPr/>
            </a:lvl2pPr>
            <a:lvl3pPr indent="-336550" lvl="2" marL="1371600" algn="ctr">
              <a:lnSpc>
                <a:spcPct val="115000"/>
              </a:lnSpc>
              <a:spcBef>
                <a:spcPts val="2000"/>
              </a:spcBef>
              <a:spcAft>
                <a:spcPts val="0"/>
              </a:spcAft>
              <a:buSzPts val="1700"/>
              <a:buChar char="■"/>
              <a:defRPr/>
            </a:lvl3pPr>
            <a:lvl4pPr indent="-336550" lvl="3" marL="1828800" algn="ctr">
              <a:lnSpc>
                <a:spcPct val="115000"/>
              </a:lnSpc>
              <a:spcBef>
                <a:spcPts val="2000"/>
              </a:spcBef>
              <a:spcAft>
                <a:spcPts val="0"/>
              </a:spcAft>
              <a:buSzPts val="1700"/>
              <a:buChar char="●"/>
              <a:defRPr/>
            </a:lvl4pPr>
            <a:lvl5pPr indent="-336550" lvl="4" marL="2286000" algn="ctr">
              <a:lnSpc>
                <a:spcPct val="115000"/>
              </a:lnSpc>
              <a:spcBef>
                <a:spcPts val="2000"/>
              </a:spcBef>
              <a:spcAft>
                <a:spcPts val="0"/>
              </a:spcAft>
              <a:buSzPts val="1700"/>
              <a:buChar char="○"/>
              <a:defRPr/>
            </a:lvl5pPr>
            <a:lvl6pPr indent="-336550" lvl="5" marL="2743200" algn="ctr">
              <a:lnSpc>
                <a:spcPct val="115000"/>
              </a:lnSpc>
              <a:spcBef>
                <a:spcPts val="2000"/>
              </a:spcBef>
              <a:spcAft>
                <a:spcPts val="0"/>
              </a:spcAft>
              <a:buSzPts val="1700"/>
              <a:buChar char="■"/>
              <a:defRPr/>
            </a:lvl6pPr>
            <a:lvl7pPr indent="-336550" lvl="6" marL="3200400" algn="ctr">
              <a:lnSpc>
                <a:spcPct val="115000"/>
              </a:lnSpc>
              <a:spcBef>
                <a:spcPts val="2000"/>
              </a:spcBef>
              <a:spcAft>
                <a:spcPts val="0"/>
              </a:spcAft>
              <a:buSzPts val="1700"/>
              <a:buChar char="●"/>
              <a:defRPr/>
            </a:lvl7pPr>
            <a:lvl8pPr indent="-336550" lvl="7" marL="3657600" algn="ctr">
              <a:lnSpc>
                <a:spcPct val="115000"/>
              </a:lnSpc>
              <a:spcBef>
                <a:spcPts val="2000"/>
              </a:spcBef>
              <a:spcAft>
                <a:spcPts val="0"/>
              </a:spcAft>
              <a:buSzPts val="1700"/>
              <a:buChar char="○"/>
              <a:defRPr/>
            </a:lvl8pPr>
            <a:lvl9pPr indent="-336550" lvl="8" marL="4114800" algn="ctr">
              <a:lnSpc>
                <a:spcPct val="115000"/>
              </a:lnSpc>
              <a:spcBef>
                <a:spcPts val="2000"/>
              </a:spcBef>
              <a:spcAft>
                <a:spcPts val="2000"/>
              </a:spcAft>
              <a:buSzPts val="1700"/>
              <a:buChar char="■"/>
              <a:defRPr/>
            </a:lvl9pPr>
          </a:lstStyle>
          <a:p/>
        </p:txBody>
      </p:sp>
      <p:sp>
        <p:nvSpPr>
          <p:cNvPr id="221" name="Google Shape;221;p65"/>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222" name="Shape 222"/>
        <p:cNvGrpSpPr/>
        <p:nvPr/>
      </p:nvGrpSpPr>
      <p:grpSpPr>
        <a:xfrm>
          <a:off x="0" y="0"/>
          <a:ext cx="0" cy="0"/>
          <a:chOff x="0" y="0"/>
          <a:chExt cx="0" cy="0"/>
        </a:xfrm>
      </p:grpSpPr>
      <p:sp>
        <p:nvSpPr>
          <p:cNvPr id="223" name="Google Shape;223;p66"/>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
  <p:cSld name="Title Slide ">
    <p:spTree>
      <p:nvGrpSpPr>
        <p:cNvPr id="224" name="Shape 224"/>
        <p:cNvGrpSpPr/>
        <p:nvPr/>
      </p:nvGrpSpPr>
      <p:grpSpPr>
        <a:xfrm>
          <a:off x="0" y="0"/>
          <a:ext cx="0" cy="0"/>
          <a:chOff x="0" y="0"/>
          <a:chExt cx="0" cy="0"/>
        </a:xfrm>
      </p:grpSpPr>
      <p:pic>
        <p:nvPicPr>
          <p:cNvPr id="225" name="Google Shape;225;p67"/>
          <p:cNvPicPr preferRelativeResize="0"/>
          <p:nvPr/>
        </p:nvPicPr>
        <p:blipFill rotWithShape="1">
          <a:blip r:embed="rId2">
            <a:alphaModFix/>
          </a:blip>
          <a:srcRect b="0" l="0" r="0" t="0"/>
          <a:stretch/>
        </p:blipFill>
        <p:spPr>
          <a:xfrm>
            <a:off x="8910" y="9598"/>
            <a:ext cx="10049400" cy="1229400"/>
          </a:xfrm>
          <a:prstGeom prst="rect">
            <a:avLst/>
          </a:prstGeom>
          <a:noFill/>
          <a:ln>
            <a:noFill/>
          </a:ln>
        </p:spPr>
      </p:pic>
      <p:sp>
        <p:nvSpPr>
          <p:cNvPr id="226" name="Google Shape;226;p67"/>
          <p:cNvSpPr txBox="1"/>
          <p:nvPr>
            <p:ph type="title"/>
          </p:nvPr>
        </p:nvSpPr>
        <p:spPr>
          <a:xfrm>
            <a:off x="344594" y="105551"/>
            <a:ext cx="9022200" cy="671700"/>
          </a:xfrm>
          <a:prstGeom prst="rect">
            <a:avLst/>
          </a:prstGeom>
          <a:noFill/>
          <a:ln>
            <a:noFill/>
          </a:ln>
        </p:spPr>
        <p:txBody>
          <a:bodyPr anchorCtr="0" anchor="ctr" bIns="113100" lIns="113100" spcFirstLastPara="1" rIns="113100" wrap="square" tIns="113100">
            <a:noAutofit/>
          </a:bodyPr>
          <a:lstStyle>
            <a:lvl1pPr lvl="0" algn="ctr">
              <a:lnSpc>
                <a:spcPct val="100000"/>
              </a:lnSpc>
              <a:spcBef>
                <a:spcPts val="0"/>
              </a:spcBef>
              <a:spcAft>
                <a:spcPts val="0"/>
              </a:spcAft>
              <a:buSzPts val="3500"/>
              <a:buNone/>
              <a:defRPr/>
            </a:lvl1pPr>
            <a:lvl2pPr lvl="1" algn="l">
              <a:lnSpc>
                <a:spcPct val="100000"/>
              </a:lnSpc>
              <a:spcBef>
                <a:spcPts val="0"/>
              </a:spcBef>
              <a:spcAft>
                <a:spcPts val="0"/>
              </a:spcAft>
              <a:buSzPts val="3500"/>
              <a:buNone/>
              <a:defRPr/>
            </a:lvl2pPr>
            <a:lvl3pPr lvl="2" algn="l">
              <a:lnSpc>
                <a:spcPct val="100000"/>
              </a:lnSpc>
              <a:spcBef>
                <a:spcPts val="0"/>
              </a:spcBef>
              <a:spcAft>
                <a:spcPts val="0"/>
              </a:spcAft>
              <a:buSzPts val="3500"/>
              <a:buNone/>
              <a:defRPr/>
            </a:lvl3pPr>
            <a:lvl4pPr lvl="3" algn="l">
              <a:lnSpc>
                <a:spcPct val="100000"/>
              </a:lnSpc>
              <a:spcBef>
                <a:spcPts val="0"/>
              </a:spcBef>
              <a:spcAft>
                <a:spcPts val="0"/>
              </a:spcAft>
              <a:buSzPts val="3500"/>
              <a:buNone/>
              <a:defRPr/>
            </a:lvl4pPr>
            <a:lvl5pPr lvl="4" algn="l">
              <a:lnSpc>
                <a:spcPct val="100000"/>
              </a:lnSpc>
              <a:spcBef>
                <a:spcPts val="0"/>
              </a:spcBef>
              <a:spcAft>
                <a:spcPts val="0"/>
              </a:spcAft>
              <a:buSzPts val="3500"/>
              <a:buNone/>
              <a:defRPr/>
            </a:lvl5pPr>
            <a:lvl6pPr lvl="5" algn="l">
              <a:lnSpc>
                <a:spcPct val="100000"/>
              </a:lnSpc>
              <a:spcBef>
                <a:spcPts val="0"/>
              </a:spcBef>
              <a:spcAft>
                <a:spcPts val="0"/>
              </a:spcAft>
              <a:buSzPts val="3500"/>
              <a:buNone/>
              <a:defRPr/>
            </a:lvl6pPr>
            <a:lvl7pPr lvl="6" algn="l">
              <a:lnSpc>
                <a:spcPct val="100000"/>
              </a:lnSpc>
              <a:spcBef>
                <a:spcPts val="0"/>
              </a:spcBef>
              <a:spcAft>
                <a:spcPts val="0"/>
              </a:spcAft>
              <a:buSzPts val="3500"/>
              <a:buNone/>
              <a:defRPr/>
            </a:lvl7pPr>
            <a:lvl8pPr lvl="7" algn="l">
              <a:lnSpc>
                <a:spcPct val="100000"/>
              </a:lnSpc>
              <a:spcBef>
                <a:spcPts val="0"/>
              </a:spcBef>
              <a:spcAft>
                <a:spcPts val="0"/>
              </a:spcAft>
              <a:buSzPts val="3500"/>
              <a:buNone/>
              <a:defRPr/>
            </a:lvl8pPr>
            <a:lvl9pPr lvl="8" algn="l">
              <a:lnSpc>
                <a:spcPct val="100000"/>
              </a:lnSpc>
              <a:spcBef>
                <a:spcPts val="0"/>
              </a:spcBef>
              <a:spcAft>
                <a:spcPts val="0"/>
              </a:spcAft>
              <a:buSzPts val="3500"/>
              <a:buNone/>
              <a:defRPr/>
            </a:lvl9pPr>
          </a:lstStyle>
          <a:p/>
        </p:txBody>
      </p:sp>
      <p:pic>
        <p:nvPicPr>
          <p:cNvPr descr="Impact Radius Full Color Logo on Transparent Background.png" id="227" name="Google Shape;227;p67"/>
          <p:cNvPicPr preferRelativeResize="0"/>
          <p:nvPr/>
        </p:nvPicPr>
        <p:blipFill rotWithShape="1">
          <a:blip r:embed="rId3">
            <a:alphaModFix/>
          </a:blip>
          <a:srcRect b="0" l="0" r="0" t="0"/>
          <a:stretch/>
        </p:blipFill>
        <p:spPr>
          <a:xfrm>
            <a:off x="107546" y="7062783"/>
            <a:ext cx="1963500" cy="638400"/>
          </a:xfrm>
          <a:prstGeom prst="rect">
            <a:avLst/>
          </a:prstGeom>
          <a:noFill/>
          <a:ln>
            <a:noFill/>
          </a:ln>
        </p:spPr>
      </p:pic>
      <p:cxnSp>
        <p:nvCxnSpPr>
          <p:cNvPr id="228" name="Google Shape;228;p67"/>
          <p:cNvCxnSpPr/>
          <p:nvPr/>
        </p:nvCxnSpPr>
        <p:spPr>
          <a:xfrm>
            <a:off x="2250651" y="7399075"/>
            <a:ext cx="7807800" cy="0"/>
          </a:xfrm>
          <a:prstGeom prst="straightConnector1">
            <a:avLst/>
          </a:prstGeom>
          <a:noFill/>
          <a:ln cap="flat" cmpd="sng" w="12700">
            <a:solidFill>
              <a:srgbClr val="A5A5A5"/>
            </a:solidFill>
            <a:prstDash val="solid"/>
            <a:miter lim="8000"/>
            <a:headEnd len="sm" w="sm" type="none"/>
            <a:tailEnd len="sm" w="sm" type="none"/>
          </a:ln>
        </p:spPr>
      </p:cxnSp>
      <p:sp>
        <p:nvSpPr>
          <p:cNvPr id="229" name="Google Shape;229;p67"/>
          <p:cNvSpPr txBox="1"/>
          <p:nvPr>
            <p:ph idx="12" type="sldNum"/>
          </p:nvPr>
        </p:nvSpPr>
        <p:spPr>
          <a:xfrm>
            <a:off x="9412462" y="7177552"/>
            <a:ext cx="603600" cy="594900"/>
          </a:xfrm>
          <a:prstGeom prst="rect">
            <a:avLst/>
          </a:prstGeom>
          <a:noFill/>
          <a:ln>
            <a:noFill/>
          </a:ln>
        </p:spPr>
        <p:txBody>
          <a:bodyPr anchorCtr="0" anchor="t" bIns="113100" lIns="113100" spcFirstLastPara="1" rIns="113100" wrap="square" tIns="113100">
            <a:noAutofit/>
          </a:bodyPr>
          <a:lstStyle>
            <a:lvl1pPr indent="0" lvl="0" marL="0" marR="0" algn="r">
              <a:lnSpc>
                <a:spcPct val="100000"/>
              </a:lnSpc>
              <a:spcBef>
                <a:spcPts val="0"/>
              </a:spcBef>
              <a:spcAft>
                <a:spcPts val="0"/>
              </a:spcAft>
              <a:buClr>
                <a:srgbClr val="000000"/>
              </a:buClr>
              <a:buSzPts val="1400"/>
              <a:buFont typeface="Arial"/>
              <a:buNone/>
              <a:defRPr b="0" i="0" sz="14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400"/>
              <a:buFont typeface="Arial"/>
              <a:buNone/>
              <a:defRPr b="0" i="0" sz="14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400"/>
              <a:buFont typeface="Arial"/>
              <a:buNone/>
              <a:defRPr b="0" i="0" sz="14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400"/>
              <a:buFont typeface="Arial"/>
              <a:buNone/>
              <a:defRPr b="0" i="0" sz="14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400"/>
              <a:buFont typeface="Arial"/>
              <a:buNone/>
              <a:defRPr b="0" i="0" sz="14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400"/>
              <a:buFont typeface="Arial"/>
              <a:buNone/>
              <a:defRPr b="0" i="0" sz="14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400"/>
              <a:buFont typeface="Arial"/>
              <a:buNone/>
              <a:defRPr b="0" i="0" sz="14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400"/>
              <a:buFont typeface="Arial"/>
              <a:buNone/>
              <a:defRPr b="0" i="0" sz="14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400"/>
              <a:buFont typeface="Arial"/>
              <a:buNone/>
              <a:defRPr b="0" i="0" sz="14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Subtitle 5">
  <p:cSld name="TITLE_AND_BODY_7">
    <p:spTree>
      <p:nvGrpSpPr>
        <p:cNvPr id="230" name="Shape 230"/>
        <p:cNvGrpSpPr/>
        <p:nvPr/>
      </p:nvGrpSpPr>
      <p:grpSpPr>
        <a:xfrm>
          <a:off x="0" y="0"/>
          <a:ext cx="0" cy="0"/>
          <a:chOff x="0" y="0"/>
          <a:chExt cx="0" cy="0"/>
        </a:xfrm>
      </p:grpSpPr>
      <p:sp>
        <p:nvSpPr>
          <p:cNvPr id="231" name="Google Shape;231;p68"/>
          <p:cNvSpPr txBox="1"/>
          <p:nvPr>
            <p:ph type="title"/>
          </p:nvPr>
        </p:nvSpPr>
        <p:spPr>
          <a:xfrm>
            <a:off x="1993999" y="0"/>
            <a:ext cx="6070200" cy="3936600"/>
          </a:xfrm>
          <a:prstGeom prst="rect">
            <a:avLst/>
          </a:prstGeom>
          <a:noFill/>
          <a:ln>
            <a:noFill/>
          </a:ln>
        </p:spPr>
        <p:txBody>
          <a:bodyPr anchorCtr="0" anchor="b" bIns="113100" lIns="113100" spcFirstLastPara="1" rIns="113100" wrap="square" tIns="113100">
            <a:noAutofit/>
          </a:bodyPr>
          <a:lstStyle>
            <a:lvl1pPr lvl="0" algn="ctr">
              <a:lnSpc>
                <a:spcPct val="100000"/>
              </a:lnSpc>
              <a:spcBef>
                <a:spcPts val="0"/>
              </a:spcBef>
              <a:spcAft>
                <a:spcPts val="0"/>
              </a:spcAft>
              <a:buSzPts val="3500"/>
              <a:buNone/>
              <a:defRPr/>
            </a:lvl1pPr>
            <a:lvl2pPr lvl="1" algn="ctr">
              <a:lnSpc>
                <a:spcPct val="100000"/>
              </a:lnSpc>
              <a:spcBef>
                <a:spcPts val="0"/>
              </a:spcBef>
              <a:spcAft>
                <a:spcPts val="0"/>
              </a:spcAft>
              <a:buSzPts val="3500"/>
              <a:buNone/>
              <a:defRPr/>
            </a:lvl2pPr>
            <a:lvl3pPr lvl="2" algn="ctr">
              <a:lnSpc>
                <a:spcPct val="100000"/>
              </a:lnSpc>
              <a:spcBef>
                <a:spcPts val="0"/>
              </a:spcBef>
              <a:spcAft>
                <a:spcPts val="0"/>
              </a:spcAft>
              <a:buSzPts val="3500"/>
              <a:buNone/>
              <a:defRPr/>
            </a:lvl3pPr>
            <a:lvl4pPr lvl="3" algn="ctr">
              <a:lnSpc>
                <a:spcPct val="100000"/>
              </a:lnSpc>
              <a:spcBef>
                <a:spcPts val="0"/>
              </a:spcBef>
              <a:spcAft>
                <a:spcPts val="0"/>
              </a:spcAft>
              <a:buSzPts val="3500"/>
              <a:buNone/>
              <a:defRPr/>
            </a:lvl4pPr>
            <a:lvl5pPr lvl="4" algn="ctr">
              <a:lnSpc>
                <a:spcPct val="100000"/>
              </a:lnSpc>
              <a:spcBef>
                <a:spcPts val="0"/>
              </a:spcBef>
              <a:spcAft>
                <a:spcPts val="0"/>
              </a:spcAft>
              <a:buSzPts val="3500"/>
              <a:buNone/>
              <a:defRPr/>
            </a:lvl5pPr>
            <a:lvl6pPr lvl="5" algn="ctr">
              <a:lnSpc>
                <a:spcPct val="100000"/>
              </a:lnSpc>
              <a:spcBef>
                <a:spcPts val="0"/>
              </a:spcBef>
              <a:spcAft>
                <a:spcPts val="0"/>
              </a:spcAft>
              <a:buSzPts val="3500"/>
              <a:buNone/>
              <a:defRPr/>
            </a:lvl6pPr>
            <a:lvl7pPr lvl="6" algn="ctr">
              <a:lnSpc>
                <a:spcPct val="100000"/>
              </a:lnSpc>
              <a:spcBef>
                <a:spcPts val="0"/>
              </a:spcBef>
              <a:spcAft>
                <a:spcPts val="0"/>
              </a:spcAft>
              <a:buSzPts val="3500"/>
              <a:buNone/>
              <a:defRPr/>
            </a:lvl7pPr>
            <a:lvl8pPr lvl="7" algn="ctr">
              <a:lnSpc>
                <a:spcPct val="100000"/>
              </a:lnSpc>
              <a:spcBef>
                <a:spcPts val="0"/>
              </a:spcBef>
              <a:spcAft>
                <a:spcPts val="0"/>
              </a:spcAft>
              <a:buSzPts val="3500"/>
              <a:buNone/>
              <a:defRPr/>
            </a:lvl8pPr>
            <a:lvl9pPr lvl="8" algn="ctr">
              <a:lnSpc>
                <a:spcPct val="100000"/>
              </a:lnSpc>
              <a:spcBef>
                <a:spcPts val="0"/>
              </a:spcBef>
              <a:spcAft>
                <a:spcPts val="0"/>
              </a:spcAft>
              <a:buSzPts val="3500"/>
              <a:buNone/>
              <a:defRPr/>
            </a:lvl9pPr>
          </a:lstStyle>
          <a:p/>
        </p:txBody>
      </p:sp>
      <p:sp>
        <p:nvSpPr>
          <p:cNvPr id="232" name="Google Shape;232;p68"/>
          <p:cNvSpPr txBox="1"/>
          <p:nvPr>
            <p:ph idx="1" type="body"/>
          </p:nvPr>
        </p:nvSpPr>
        <p:spPr>
          <a:xfrm>
            <a:off x="1993999" y="4007643"/>
            <a:ext cx="6070200" cy="2843700"/>
          </a:xfrm>
          <a:prstGeom prst="rect">
            <a:avLst/>
          </a:prstGeom>
          <a:noFill/>
          <a:ln>
            <a:noFill/>
          </a:ln>
        </p:spPr>
        <p:txBody>
          <a:bodyPr anchorCtr="0" anchor="t" bIns="113100" lIns="113100" spcFirstLastPara="1" rIns="113100" wrap="square" tIns="113100">
            <a:noAutofit/>
          </a:bodyPr>
          <a:lstStyle>
            <a:lvl1pPr indent="-228600" lvl="0" marL="457200" algn="ctr">
              <a:lnSpc>
                <a:spcPct val="115000"/>
              </a:lnSpc>
              <a:spcBef>
                <a:spcPts val="0"/>
              </a:spcBef>
              <a:spcAft>
                <a:spcPts val="0"/>
              </a:spcAft>
              <a:buSzPts val="2200"/>
              <a:buFont typeface="Helvetica Neue"/>
              <a:buNone/>
              <a:defRPr/>
            </a:lvl1pPr>
            <a:lvl2pPr indent="-228600" lvl="1" marL="914400" algn="ctr">
              <a:lnSpc>
                <a:spcPct val="115000"/>
              </a:lnSpc>
              <a:spcBef>
                <a:spcPts val="2000"/>
              </a:spcBef>
              <a:spcAft>
                <a:spcPts val="0"/>
              </a:spcAft>
              <a:buSzPts val="1700"/>
              <a:buFont typeface="Helvetica Neue"/>
              <a:buNone/>
              <a:defRPr/>
            </a:lvl2pPr>
            <a:lvl3pPr indent="-228600" lvl="2" marL="1371600" algn="ctr">
              <a:lnSpc>
                <a:spcPct val="115000"/>
              </a:lnSpc>
              <a:spcBef>
                <a:spcPts val="2000"/>
              </a:spcBef>
              <a:spcAft>
                <a:spcPts val="0"/>
              </a:spcAft>
              <a:buSzPts val="1700"/>
              <a:buFont typeface="Helvetica Neue"/>
              <a:buNone/>
              <a:defRPr/>
            </a:lvl3pPr>
            <a:lvl4pPr indent="-228600" lvl="3" marL="1828800" algn="ctr">
              <a:lnSpc>
                <a:spcPct val="115000"/>
              </a:lnSpc>
              <a:spcBef>
                <a:spcPts val="2000"/>
              </a:spcBef>
              <a:spcAft>
                <a:spcPts val="0"/>
              </a:spcAft>
              <a:buSzPts val="1700"/>
              <a:buFont typeface="Helvetica Neue"/>
              <a:buNone/>
              <a:defRPr/>
            </a:lvl4pPr>
            <a:lvl5pPr indent="-228600" lvl="4" marL="2286000" algn="ctr">
              <a:lnSpc>
                <a:spcPct val="115000"/>
              </a:lnSpc>
              <a:spcBef>
                <a:spcPts val="2000"/>
              </a:spcBef>
              <a:spcAft>
                <a:spcPts val="0"/>
              </a:spcAft>
              <a:buSzPts val="1700"/>
              <a:buFont typeface="Helvetica Neue"/>
              <a:buNone/>
              <a:defRPr/>
            </a:lvl5pPr>
            <a:lvl6pPr indent="-336550" lvl="5" marL="2743200" algn="l">
              <a:lnSpc>
                <a:spcPct val="115000"/>
              </a:lnSpc>
              <a:spcBef>
                <a:spcPts val="2000"/>
              </a:spcBef>
              <a:spcAft>
                <a:spcPts val="0"/>
              </a:spcAft>
              <a:buSzPts val="1700"/>
              <a:buChar char="■"/>
              <a:defRPr/>
            </a:lvl6pPr>
            <a:lvl7pPr indent="-336550" lvl="6" marL="3200400" algn="l">
              <a:lnSpc>
                <a:spcPct val="115000"/>
              </a:lnSpc>
              <a:spcBef>
                <a:spcPts val="2000"/>
              </a:spcBef>
              <a:spcAft>
                <a:spcPts val="0"/>
              </a:spcAft>
              <a:buSzPts val="1700"/>
              <a:buChar char="●"/>
              <a:defRPr/>
            </a:lvl7pPr>
            <a:lvl8pPr indent="-336550" lvl="7" marL="3657600" algn="l">
              <a:lnSpc>
                <a:spcPct val="115000"/>
              </a:lnSpc>
              <a:spcBef>
                <a:spcPts val="2000"/>
              </a:spcBef>
              <a:spcAft>
                <a:spcPts val="0"/>
              </a:spcAft>
              <a:buSzPts val="1700"/>
              <a:buChar char="○"/>
              <a:defRPr/>
            </a:lvl8pPr>
            <a:lvl9pPr indent="-336550" lvl="8" marL="4114800" algn="l">
              <a:lnSpc>
                <a:spcPct val="115000"/>
              </a:lnSpc>
              <a:spcBef>
                <a:spcPts val="2000"/>
              </a:spcBef>
              <a:spcAft>
                <a:spcPts val="2000"/>
              </a:spcAft>
              <a:buSzPts val="1700"/>
              <a:buChar char="■"/>
              <a:defRPr/>
            </a:lvl9pPr>
          </a:lstStyle>
          <a:p/>
        </p:txBody>
      </p:sp>
      <p:sp>
        <p:nvSpPr>
          <p:cNvPr id="233" name="Google Shape;233;p68"/>
          <p:cNvSpPr txBox="1"/>
          <p:nvPr>
            <p:ph idx="12" type="sldNum"/>
          </p:nvPr>
        </p:nvSpPr>
        <p:spPr>
          <a:xfrm>
            <a:off x="9412462" y="7177552"/>
            <a:ext cx="603600" cy="594900"/>
          </a:xfrm>
          <a:prstGeom prst="rect">
            <a:avLst/>
          </a:prstGeom>
          <a:noFill/>
          <a:ln>
            <a:noFill/>
          </a:ln>
        </p:spPr>
        <p:txBody>
          <a:bodyPr anchorCtr="0" anchor="t" bIns="113100" lIns="113100" spcFirstLastPara="1" rIns="113100" wrap="square" tIns="113100">
            <a:noAutofit/>
          </a:bodyPr>
          <a:lstStyle>
            <a:lvl1pPr indent="0" lvl="0" marL="0" marR="0" algn="r">
              <a:lnSpc>
                <a:spcPct val="100000"/>
              </a:lnSpc>
              <a:spcBef>
                <a:spcPts val="0"/>
              </a:spcBef>
              <a:spcAft>
                <a:spcPts val="0"/>
              </a:spcAft>
              <a:buClr>
                <a:srgbClr val="000000"/>
              </a:buClr>
              <a:buSzPts val="1400"/>
              <a:buFont typeface="Arial"/>
              <a:buNone/>
              <a:defRPr b="0" i="0" sz="14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400"/>
              <a:buFont typeface="Arial"/>
              <a:buNone/>
              <a:defRPr b="0" i="0" sz="14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400"/>
              <a:buFont typeface="Arial"/>
              <a:buNone/>
              <a:defRPr b="0" i="0" sz="14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400"/>
              <a:buFont typeface="Arial"/>
              <a:buNone/>
              <a:defRPr b="0" i="0" sz="14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400"/>
              <a:buFont typeface="Arial"/>
              <a:buNone/>
              <a:defRPr b="0" i="0" sz="14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400"/>
              <a:buFont typeface="Arial"/>
              <a:buNone/>
              <a:defRPr b="0" i="0" sz="14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400"/>
              <a:buFont typeface="Arial"/>
              <a:buNone/>
              <a:defRPr b="0" i="0" sz="14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400"/>
              <a:buFont typeface="Arial"/>
              <a:buNone/>
              <a:defRPr b="0" i="0" sz="14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400"/>
              <a:buFont typeface="Arial"/>
              <a:buNone/>
              <a:defRPr b="0" i="0" sz="14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amp; Subtitle">
  <p:cSld name="1_Title &amp; Subtitle">
    <p:spTree>
      <p:nvGrpSpPr>
        <p:cNvPr id="234" name="Shape 234"/>
        <p:cNvGrpSpPr/>
        <p:nvPr/>
      </p:nvGrpSpPr>
      <p:grpSpPr>
        <a:xfrm>
          <a:off x="0" y="0"/>
          <a:ext cx="0" cy="0"/>
          <a:chOff x="0" y="0"/>
          <a:chExt cx="0" cy="0"/>
        </a:xfrm>
      </p:grpSpPr>
      <p:sp>
        <p:nvSpPr>
          <p:cNvPr id="235" name="Google Shape;235;p69"/>
          <p:cNvSpPr txBox="1"/>
          <p:nvPr>
            <p:ph type="title"/>
          </p:nvPr>
        </p:nvSpPr>
        <p:spPr>
          <a:xfrm>
            <a:off x="0" y="0"/>
            <a:ext cx="10058400" cy="1041300"/>
          </a:xfrm>
          <a:prstGeom prst="rect">
            <a:avLst/>
          </a:prstGeom>
          <a:noFill/>
          <a:ln>
            <a:noFill/>
          </a:ln>
        </p:spPr>
        <p:txBody>
          <a:bodyPr anchorCtr="0" anchor="ctr" bIns="113100" lIns="113100" spcFirstLastPara="1" rIns="113100" wrap="square" tIns="113100">
            <a:noAutofit/>
          </a:bodyPr>
          <a:lstStyle>
            <a:lvl1pPr lvl="0" marR="0" algn="l">
              <a:lnSpc>
                <a:spcPct val="100000"/>
              </a:lnSpc>
              <a:spcBef>
                <a:spcPts val="0"/>
              </a:spcBef>
              <a:spcAft>
                <a:spcPts val="0"/>
              </a:spcAft>
              <a:buSzPts val="3500"/>
              <a:buNone/>
              <a:defRPr i="0" u="none" cap="none" strike="noStrike"/>
            </a:lvl1pPr>
            <a:lvl2pPr lvl="1" marR="0" algn="ctr">
              <a:lnSpc>
                <a:spcPct val="100000"/>
              </a:lnSpc>
              <a:spcBef>
                <a:spcPts val="0"/>
              </a:spcBef>
              <a:spcAft>
                <a:spcPts val="0"/>
              </a:spcAft>
              <a:buSzPts val="3500"/>
              <a:buFont typeface="Arial"/>
              <a:buNone/>
              <a:defRPr sz="2200"/>
            </a:lvl2pPr>
            <a:lvl3pPr lvl="2" marR="0" algn="ctr">
              <a:lnSpc>
                <a:spcPct val="100000"/>
              </a:lnSpc>
              <a:spcBef>
                <a:spcPts val="0"/>
              </a:spcBef>
              <a:spcAft>
                <a:spcPts val="0"/>
              </a:spcAft>
              <a:buSzPts val="3500"/>
              <a:buFont typeface="Arial"/>
              <a:buNone/>
              <a:defRPr sz="2200"/>
            </a:lvl3pPr>
            <a:lvl4pPr lvl="3" marR="0" algn="ctr">
              <a:lnSpc>
                <a:spcPct val="100000"/>
              </a:lnSpc>
              <a:spcBef>
                <a:spcPts val="0"/>
              </a:spcBef>
              <a:spcAft>
                <a:spcPts val="0"/>
              </a:spcAft>
              <a:buSzPts val="3500"/>
              <a:buFont typeface="Arial"/>
              <a:buNone/>
              <a:defRPr sz="2200"/>
            </a:lvl4pPr>
            <a:lvl5pPr lvl="4" marR="0" algn="ctr">
              <a:lnSpc>
                <a:spcPct val="100000"/>
              </a:lnSpc>
              <a:spcBef>
                <a:spcPts val="0"/>
              </a:spcBef>
              <a:spcAft>
                <a:spcPts val="0"/>
              </a:spcAft>
              <a:buSzPts val="3500"/>
              <a:buFont typeface="Arial"/>
              <a:buNone/>
              <a:defRPr sz="2200"/>
            </a:lvl5pPr>
            <a:lvl6pPr lvl="5" marR="0" algn="ctr">
              <a:lnSpc>
                <a:spcPct val="100000"/>
              </a:lnSpc>
              <a:spcBef>
                <a:spcPts val="0"/>
              </a:spcBef>
              <a:spcAft>
                <a:spcPts val="0"/>
              </a:spcAft>
              <a:buSzPts val="3500"/>
              <a:buFont typeface="Arial"/>
              <a:buNone/>
              <a:defRPr sz="2200"/>
            </a:lvl6pPr>
            <a:lvl7pPr lvl="6" marR="0" algn="ctr">
              <a:lnSpc>
                <a:spcPct val="100000"/>
              </a:lnSpc>
              <a:spcBef>
                <a:spcPts val="0"/>
              </a:spcBef>
              <a:spcAft>
                <a:spcPts val="0"/>
              </a:spcAft>
              <a:buSzPts val="3500"/>
              <a:buFont typeface="Arial"/>
              <a:buNone/>
              <a:defRPr sz="2200"/>
            </a:lvl7pPr>
            <a:lvl8pPr lvl="7" marR="0" algn="ctr">
              <a:lnSpc>
                <a:spcPct val="100000"/>
              </a:lnSpc>
              <a:spcBef>
                <a:spcPts val="0"/>
              </a:spcBef>
              <a:spcAft>
                <a:spcPts val="0"/>
              </a:spcAft>
              <a:buSzPts val="3500"/>
              <a:buFont typeface="Arial"/>
              <a:buNone/>
              <a:defRPr sz="2200"/>
            </a:lvl8pPr>
            <a:lvl9pPr lvl="8" marR="0" algn="ctr">
              <a:lnSpc>
                <a:spcPct val="100000"/>
              </a:lnSpc>
              <a:spcBef>
                <a:spcPts val="0"/>
              </a:spcBef>
              <a:spcAft>
                <a:spcPts val="0"/>
              </a:spcAft>
              <a:buSzPts val="3500"/>
              <a:buFont typeface="Arial"/>
              <a:buNone/>
              <a:defRPr sz="2200"/>
            </a:lvl9pPr>
          </a:lstStyle>
          <a:p/>
        </p:txBody>
      </p:sp>
      <p:sp>
        <p:nvSpPr>
          <p:cNvPr id="236" name="Google Shape;236;p69"/>
          <p:cNvSpPr txBox="1"/>
          <p:nvPr>
            <p:ph idx="12" type="sldNum"/>
          </p:nvPr>
        </p:nvSpPr>
        <p:spPr>
          <a:xfrm>
            <a:off x="9412462" y="7177552"/>
            <a:ext cx="603600" cy="594900"/>
          </a:xfrm>
          <a:prstGeom prst="rect">
            <a:avLst/>
          </a:prstGeom>
          <a:noFill/>
          <a:ln>
            <a:noFill/>
          </a:ln>
        </p:spPr>
        <p:txBody>
          <a:bodyPr anchorCtr="0" anchor="t" bIns="113100" lIns="113100" spcFirstLastPara="1" rIns="113100" wrap="square" tIns="113100">
            <a:noAutofit/>
          </a:bodyPr>
          <a:lstStyle>
            <a:lvl1pPr indent="0" lvl="0" marL="0" marR="0" algn="r">
              <a:lnSpc>
                <a:spcPct val="100000"/>
              </a:lnSpc>
              <a:spcBef>
                <a:spcPts val="0"/>
              </a:spcBef>
              <a:spcAft>
                <a:spcPts val="0"/>
              </a:spcAft>
              <a:buClr>
                <a:srgbClr val="000000"/>
              </a:buClr>
              <a:buSzPts val="1400"/>
              <a:buFont typeface="Arial"/>
              <a:buNone/>
              <a:defRPr b="0" i="0" sz="14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400"/>
              <a:buFont typeface="Arial"/>
              <a:buNone/>
              <a:defRPr b="0" i="0" sz="14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400"/>
              <a:buFont typeface="Arial"/>
              <a:buNone/>
              <a:defRPr b="0" i="0" sz="14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400"/>
              <a:buFont typeface="Arial"/>
              <a:buNone/>
              <a:defRPr b="0" i="0" sz="14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400"/>
              <a:buFont typeface="Arial"/>
              <a:buNone/>
              <a:defRPr b="0" i="0" sz="14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400"/>
              <a:buFont typeface="Arial"/>
              <a:buNone/>
              <a:defRPr b="0" i="0" sz="14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400"/>
              <a:buFont typeface="Arial"/>
              <a:buNone/>
              <a:defRPr b="0" i="0" sz="14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400"/>
              <a:buFont typeface="Arial"/>
              <a:buNone/>
              <a:defRPr b="0" i="0" sz="14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400"/>
              <a:buFont typeface="Arial"/>
              <a:buNone/>
              <a:defRPr b="0" i="0" sz="14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Subtitle 8">
  <p:cSld name="Title &amp; Subtitle">
    <p:spTree>
      <p:nvGrpSpPr>
        <p:cNvPr id="237" name="Shape 237"/>
        <p:cNvGrpSpPr/>
        <p:nvPr/>
      </p:nvGrpSpPr>
      <p:grpSpPr>
        <a:xfrm>
          <a:off x="0" y="0"/>
          <a:ext cx="0" cy="0"/>
          <a:chOff x="0" y="0"/>
          <a:chExt cx="0" cy="0"/>
        </a:xfrm>
      </p:grpSpPr>
      <p:sp>
        <p:nvSpPr>
          <p:cNvPr id="238" name="Google Shape;238;p70"/>
          <p:cNvSpPr txBox="1"/>
          <p:nvPr>
            <p:ph idx="12" type="sldNum"/>
          </p:nvPr>
        </p:nvSpPr>
        <p:spPr>
          <a:xfrm>
            <a:off x="9412462" y="7177552"/>
            <a:ext cx="603600" cy="594900"/>
          </a:xfrm>
          <a:prstGeom prst="rect">
            <a:avLst/>
          </a:prstGeom>
          <a:noFill/>
          <a:ln>
            <a:noFill/>
          </a:ln>
        </p:spPr>
        <p:txBody>
          <a:bodyPr anchorCtr="0" anchor="t" bIns="113100" lIns="113100" spcFirstLastPara="1" rIns="113100" wrap="square" tIns="113100">
            <a:noAutofit/>
          </a:bodyPr>
          <a:lstStyle>
            <a:lvl1pPr indent="0" lvl="0" marL="0" marR="0" algn="r">
              <a:lnSpc>
                <a:spcPct val="100000"/>
              </a:lnSpc>
              <a:spcBef>
                <a:spcPts val="0"/>
              </a:spcBef>
              <a:spcAft>
                <a:spcPts val="0"/>
              </a:spcAft>
              <a:buClr>
                <a:srgbClr val="000000"/>
              </a:buClr>
              <a:buSzPts val="1400"/>
              <a:buFont typeface="Arial"/>
              <a:buNone/>
              <a:defRPr b="0" i="0" sz="14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400"/>
              <a:buFont typeface="Arial"/>
              <a:buNone/>
              <a:defRPr b="0" i="0" sz="14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400"/>
              <a:buFont typeface="Arial"/>
              <a:buNone/>
              <a:defRPr b="0" i="0" sz="14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400"/>
              <a:buFont typeface="Arial"/>
              <a:buNone/>
              <a:defRPr b="0" i="0" sz="14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400"/>
              <a:buFont typeface="Arial"/>
              <a:buNone/>
              <a:defRPr b="0" i="0" sz="14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400"/>
              <a:buFont typeface="Arial"/>
              <a:buNone/>
              <a:defRPr b="0" i="0" sz="14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400"/>
              <a:buFont typeface="Arial"/>
              <a:buNone/>
              <a:defRPr b="0" i="0" sz="14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400"/>
              <a:buFont typeface="Arial"/>
              <a:buNone/>
              <a:defRPr b="0" i="0" sz="14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400"/>
              <a:buFont typeface="Arial"/>
              <a:buNone/>
              <a:defRPr b="0" i="0" sz="14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Subtitle 3">
  <p:cSld name="TITLE_AND_BODY_5">
    <p:spTree>
      <p:nvGrpSpPr>
        <p:cNvPr id="239" name="Shape 239"/>
        <p:cNvGrpSpPr/>
        <p:nvPr/>
      </p:nvGrpSpPr>
      <p:grpSpPr>
        <a:xfrm>
          <a:off x="0" y="0"/>
          <a:ext cx="0" cy="0"/>
          <a:chOff x="0" y="0"/>
          <a:chExt cx="0" cy="0"/>
        </a:xfrm>
      </p:grpSpPr>
      <p:sp>
        <p:nvSpPr>
          <p:cNvPr id="240" name="Google Shape;240;p71"/>
          <p:cNvSpPr txBox="1"/>
          <p:nvPr>
            <p:ph type="title"/>
          </p:nvPr>
        </p:nvSpPr>
        <p:spPr>
          <a:xfrm>
            <a:off x="0" y="0"/>
            <a:ext cx="10012800" cy="1233000"/>
          </a:xfrm>
          <a:prstGeom prst="rect">
            <a:avLst/>
          </a:prstGeom>
          <a:noFill/>
          <a:ln>
            <a:noFill/>
          </a:ln>
        </p:spPr>
        <p:txBody>
          <a:bodyPr anchorCtr="0" anchor="ctr" bIns="113100" lIns="113100" spcFirstLastPara="1" rIns="113100" wrap="square" tIns="113100">
            <a:noAutofit/>
          </a:bodyPr>
          <a:lstStyle>
            <a:lvl1pPr lvl="0" algn="ctr">
              <a:lnSpc>
                <a:spcPct val="100000"/>
              </a:lnSpc>
              <a:spcBef>
                <a:spcPts val="0"/>
              </a:spcBef>
              <a:spcAft>
                <a:spcPts val="0"/>
              </a:spcAft>
              <a:buSzPts val="3500"/>
              <a:buNone/>
              <a:defRPr/>
            </a:lvl1pPr>
            <a:lvl2pPr lvl="1" algn="ctr">
              <a:lnSpc>
                <a:spcPct val="100000"/>
              </a:lnSpc>
              <a:spcBef>
                <a:spcPts val="0"/>
              </a:spcBef>
              <a:spcAft>
                <a:spcPts val="0"/>
              </a:spcAft>
              <a:buSzPts val="3500"/>
              <a:buNone/>
              <a:defRPr/>
            </a:lvl2pPr>
            <a:lvl3pPr lvl="2" algn="ctr">
              <a:lnSpc>
                <a:spcPct val="100000"/>
              </a:lnSpc>
              <a:spcBef>
                <a:spcPts val="0"/>
              </a:spcBef>
              <a:spcAft>
                <a:spcPts val="0"/>
              </a:spcAft>
              <a:buSzPts val="3500"/>
              <a:buNone/>
              <a:defRPr/>
            </a:lvl3pPr>
            <a:lvl4pPr lvl="3" algn="ctr">
              <a:lnSpc>
                <a:spcPct val="100000"/>
              </a:lnSpc>
              <a:spcBef>
                <a:spcPts val="0"/>
              </a:spcBef>
              <a:spcAft>
                <a:spcPts val="0"/>
              </a:spcAft>
              <a:buSzPts val="3500"/>
              <a:buNone/>
              <a:defRPr/>
            </a:lvl4pPr>
            <a:lvl5pPr lvl="4" algn="ctr">
              <a:lnSpc>
                <a:spcPct val="100000"/>
              </a:lnSpc>
              <a:spcBef>
                <a:spcPts val="0"/>
              </a:spcBef>
              <a:spcAft>
                <a:spcPts val="0"/>
              </a:spcAft>
              <a:buSzPts val="3500"/>
              <a:buNone/>
              <a:defRPr/>
            </a:lvl5pPr>
            <a:lvl6pPr lvl="5" algn="ctr">
              <a:lnSpc>
                <a:spcPct val="100000"/>
              </a:lnSpc>
              <a:spcBef>
                <a:spcPts val="0"/>
              </a:spcBef>
              <a:spcAft>
                <a:spcPts val="0"/>
              </a:spcAft>
              <a:buSzPts val="3500"/>
              <a:buNone/>
              <a:defRPr/>
            </a:lvl6pPr>
            <a:lvl7pPr lvl="6" algn="ctr">
              <a:lnSpc>
                <a:spcPct val="100000"/>
              </a:lnSpc>
              <a:spcBef>
                <a:spcPts val="0"/>
              </a:spcBef>
              <a:spcAft>
                <a:spcPts val="0"/>
              </a:spcAft>
              <a:buSzPts val="3500"/>
              <a:buNone/>
              <a:defRPr/>
            </a:lvl7pPr>
            <a:lvl8pPr lvl="7" algn="ctr">
              <a:lnSpc>
                <a:spcPct val="100000"/>
              </a:lnSpc>
              <a:spcBef>
                <a:spcPts val="0"/>
              </a:spcBef>
              <a:spcAft>
                <a:spcPts val="0"/>
              </a:spcAft>
              <a:buSzPts val="3500"/>
              <a:buNone/>
              <a:defRPr/>
            </a:lvl8pPr>
            <a:lvl9pPr lvl="8" algn="ctr">
              <a:lnSpc>
                <a:spcPct val="100000"/>
              </a:lnSpc>
              <a:spcBef>
                <a:spcPts val="0"/>
              </a:spcBef>
              <a:spcAft>
                <a:spcPts val="0"/>
              </a:spcAft>
              <a:buSzPts val="3500"/>
              <a:buNone/>
              <a:defRPr/>
            </a:lvl9pPr>
          </a:lstStyle>
          <a:p/>
        </p:txBody>
      </p:sp>
      <p:sp>
        <p:nvSpPr>
          <p:cNvPr id="241" name="Google Shape;241;p71"/>
          <p:cNvSpPr txBox="1"/>
          <p:nvPr>
            <p:ph idx="12" type="sldNum"/>
          </p:nvPr>
        </p:nvSpPr>
        <p:spPr>
          <a:xfrm>
            <a:off x="9412462" y="7177552"/>
            <a:ext cx="603600" cy="594900"/>
          </a:xfrm>
          <a:prstGeom prst="rect">
            <a:avLst/>
          </a:prstGeom>
          <a:noFill/>
          <a:ln>
            <a:noFill/>
          </a:ln>
        </p:spPr>
        <p:txBody>
          <a:bodyPr anchorCtr="0" anchor="t" bIns="113100" lIns="113100" spcFirstLastPara="1" rIns="113100" wrap="square" tIns="113100">
            <a:noAutofit/>
          </a:bodyPr>
          <a:lstStyle>
            <a:lvl1pPr indent="0" lvl="0" marL="0" marR="0" algn="r">
              <a:lnSpc>
                <a:spcPct val="100000"/>
              </a:lnSpc>
              <a:spcBef>
                <a:spcPts val="0"/>
              </a:spcBef>
              <a:spcAft>
                <a:spcPts val="0"/>
              </a:spcAft>
              <a:buClr>
                <a:srgbClr val="000000"/>
              </a:buClr>
              <a:buSzPts val="1400"/>
              <a:buFont typeface="Arial"/>
              <a:buNone/>
              <a:defRPr b="0" i="0" sz="14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400"/>
              <a:buFont typeface="Arial"/>
              <a:buNone/>
              <a:defRPr b="0" i="0" sz="14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400"/>
              <a:buFont typeface="Arial"/>
              <a:buNone/>
              <a:defRPr b="0" i="0" sz="14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400"/>
              <a:buFont typeface="Arial"/>
              <a:buNone/>
              <a:defRPr b="0" i="0" sz="14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400"/>
              <a:buFont typeface="Arial"/>
              <a:buNone/>
              <a:defRPr b="0" i="0" sz="14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400"/>
              <a:buFont typeface="Arial"/>
              <a:buNone/>
              <a:defRPr b="0" i="0" sz="14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400"/>
              <a:buFont typeface="Arial"/>
              <a:buNone/>
              <a:defRPr b="0" i="0" sz="14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400"/>
              <a:buFont typeface="Arial"/>
              <a:buNone/>
              <a:defRPr b="0" i="0" sz="14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400"/>
              <a:buFont typeface="Arial"/>
              <a:buNone/>
              <a:defRPr b="0" i="0" sz="14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Subtitle 3 1">
  <p:cSld name="Title &amp; Subtitle 3">
    <p:spTree>
      <p:nvGrpSpPr>
        <p:cNvPr id="242" name="Shape 242"/>
        <p:cNvGrpSpPr/>
        <p:nvPr/>
      </p:nvGrpSpPr>
      <p:grpSpPr>
        <a:xfrm>
          <a:off x="0" y="0"/>
          <a:ext cx="0" cy="0"/>
          <a:chOff x="0" y="0"/>
          <a:chExt cx="0" cy="0"/>
        </a:xfrm>
      </p:grpSpPr>
      <p:sp>
        <p:nvSpPr>
          <p:cNvPr id="243" name="Google Shape;243;p72"/>
          <p:cNvSpPr txBox="1"/>
          <p:nvPr>
            <p:ph type="title"/>
          </p:nvPr>
        </p:nvSpPr>
        <p:spPr>
          <a:xfrm>
            <a:off x="0" y="0"/>
            <a:ext cx="10012800" cy="1233000"/>
          </a:xfrm>
          <a:prstGeom prst="rect">
            <a:avLst/>
          </a:prstGeom>
          <a:noFill/>
          <a:ln>
            <a:noFill/>
          </a:ln>
        </p:spPr>
        <p:txBody>
          <a:bodyPr anchorCtr="0" anchor="ctr" bIns="113100" lIns="113100" spcFirstLastPara="1" rIns="113100" wrap="square" tIns="113100">
            <a:noAutofit/>
          </a:bodyPr>
          <a:lstStyle>
            <a:lvl1pPr lvl="0" marR="0" algn="ctr">
              <a:lnSpc>
                <a:spcPct val="100000"/>
              </a:lnSpc>
              <a:spcBef>
                <a:spcPts val="0"/>
              </a:spcBef>
              <a:spcAft>
                <a:spcPts val="0"/>
              </a:spcAft>
              <a:buClr>
                <a:srgbClr val="434343"/>
              </a:buClr>
              <a:buSzPts val="3500"/>
              <a:buFont typeface="Open Sans"/>
              <a:buNone/>
              <a:defRPr b="1" i="0" sz="2500" u="none" cap="none" strike="noStrike">
                <a:solidFill>
                  <a:srgbClr val="434343"/>
                </a:solidFill>
                <a:latin typeface="Open Sans"/>
                <a:ea typeface="Open Sans"/>
                <a:cs typeface="Open Sans"/>
                <a:sym typeface="Open Sans"/>
              </a:defRPr>
            </a:lvl1pPr>
            <a:lvl2pPr lvl="1" algn="ctr">
              <a:lnSpc>
                <a:spcPct val="100000"/>
              </a:lnSpc>
              <a:spcBef>
                <a:spcPts val="0"/>
              </a:spcBef>
              <a:spcAft>
                <a:spcPts val="0"/>
              </a:spcAft>
              <a:buClr>
                <a:srgbClr val="434343"/>
              </a:buClr>
              <a:buSzPts val="3500"/>
              <a:buFont typeface="Open Sans"/>
              <a:buNone/>
              <a:defRPr b="1" sz="2500">
                <a:solidFill>
                  <a:srgbClr val="434343"/>
                </a:solidFill>
                <a:latin typeface="Open Sans"/>
                <a:ea typeface="Open Sans"/>
                <a:cs typeface="Open Sans"/>
                <a:sym typeface="Open Sans"/>
              </a:defRPr>
            </a:lvl2pPr>
            <a:lvl3pPr lvl="2" algn="ctr">
              <a:lnSpc>
                <a:spcPct val="100000"/>
              </a:lnSpc>
              <a:spcBef>
                <a:spcPts val="0"/>
              </a:spcBef>
              <a:spcAft>
                <a:spcPts val="0"/>
              </a:spcAft>
              <a:buClr>
                <a:srgbClr val="434343"/>
              </a:buClr>
              <a:buSzPts val="3500"/>
              <a:buFont typeface="Open Sans"/>
              <a:buNone/>
              <a:defRPr b="1" sz="2500">
                <a:solidFill>
                  <a:srgbClr val="434343"/>
                </a:solidFill>
                <a:latin typeface="Open Sans"/>
                <a:ea typeface="Open Sans"/>
                <a:cs typeface="Open Sans"/>
                <a:sym typeface="Open Sans"/>
              </a:defRPr>
            </a:lvl3pPr>
            <a:lvl4pPr lvl="3" algn="ctr">
              <a:lnSpc>
                <a:spcPct val="100000"/>
              </a:lnSpc>
              <a:spcBef>
                <a:spcPts val="0"/>
              </a:spcBef>
              <a:spcAft>
                <a:spcPts val="0"/>
              </a:spcAft>
              <a:buClr>
                <a:srgbClr val="434343"/>
              </a:buClr>
              <a:buSzPts val="3500"/>
              <a:buFont typeface="Open Sans"/>
              <a:buNone/>
              <a:defRPr b="1" sz="2500">
                <a:solidFill>
                  <a:srgbClr val="434343"/>
                </a:solidFill>
                <a:latin typeface="Open Sans"/>
                <a:ea typeface="Open Sans"/>
                <a:cs typeface="Open Sans"/>
                <a:sym typeface="Open Sans"/>
              </a:defRPr>
            </a:lvl4pPr>
            <a:lvl5pPr lvl="4" algn="ctr">
              <a:lnSpc>
                <a:spcPct val="100000"/>
              </a:lnSpc>
              <a:spcBef>
                <a:spcPts val="0"/>
              </a:spcBef>
              <a:spcAft>
                <a:spcPts val="0"/>
              </a:spcAft>
              <a:buClr>
                <a:srgbClr val="434343"/>
              </a:buClr>
              <a:buSzPts val="3500"/>
              <a:buFont typeface="Open Sans"/>
              <a:buNone/>
              <a:defRPr b="1" sz="2500">
                <a:solidFill>
                  <a:srgbClr val="434343"/>
                </a:solidFill>
                <a:latin typeface="Open Sans"/>
                <a:ea typeface="Open Sans"/>
                <a:cs typeface="Open Sans"/>
                <a:sym typeface="Open Sans"/>
              </a:defRPr>
            </a:lvl5pPr>
            <a:lvl6pPr lvl="5" algn="ctr">
              <a:lnSpc>
                <a:spcPct val="100000"/>
              </a:lnSpc>
              <a:spcBef>
                <a:spcPts val="0"/>
              </a:spcBef>
              <a:spcAft>
                <a:spcPts val="0"/>
              </a:spcAft>
              <a:buClr>
                <a:srgbClr val="434343"/>
              </a:buClr>
              <a:buSzPts val="3500"/>
              <a:buFont typeface="Open Sans"/>
              <a:buNone/>
              <a:defRPr b="1" sz="2500">
                <a:solidFill>
                  <a:srgbClr val="434343"/>
                </a:solidFill>
                <a:latin typeface="Open Sans"/>
                <a:ea typeface="Open Sans"/>
                <a:cs typeface="Open Sans"/>
                <a:sym typeface="Open Sans"/>
              </a:defRPr>
            </a:lvl6pPr>
            <a:lvl7pPr lvl="6" algn="ctr">
              <a:lnSpc>
                <a:spcPct val="100000"/>
              </a:lnSpc>
              <a:spcBef>
                <a:spcPts val="0"/>
              </a:spcBef>
              <a:spcAft>
                <a:spcPts val="0"/>
              </a:spcAft>
              <a:buClr>
                <a:srgbClr val="434343"/>
              </a:buClr>
              <a:buSzPts val="3500"/>
              <a:buFont typeface="Open Sans"/>
              <a:buNone/>
              <a:defRPr b="1" sz="2500">
                <a:solidFill>
                  <a:srgbClr val="434343"/>
                </a:solidFill>
                <a:latin typeface="Open Sans"/>
                <a:ea typeface="Open Sans"/>
                <a:cs typeface="Open Sans"/>
                <a:sym typeface="Open Sans"/>
              </a:defRPr>
            </a:lvl7pPr>
            <a:lvl8pPr lvl="7" algn="ctr">
              <a:lnSpc>
                <a:spcPct val="100000"/>
              </a:lnSpc>
              <a:spcBef>
                <a:spcPts val="0"/>
              </a:spcBef>
              <a:spcAft>
                <a:spcPts val="0"/>
              </a:spcAft>
              <a:buClr>
                <a:srgbClr val="434343"/>
              </a:buClr>
              <a:buSzPts val="3500"/>
              <a:buFont typeface="Open Sans"/>
              <a:buNone/>
              <a:defRPr b="1" sz="2500">
                <a:solidFill>
                  <a:srgbClr val="434343"/>
                </a:solidFill>
                <a:latin typeface="Open Sans"/>
                <a:ea typeface="Open Sans"/>
                <a:cs typeface="Open Sans"/>
                <a:sym typeface="Open Sans"/>
              </a:defRPr>
            </a:lvl8pPr>
            <a:lvl9pPr lvl="8" algn="ctr">
              <a:lnSpc>
                <a:spcPct val="100000"/>
              </a:lnSpc>
              <a:spcBef>
                <a:spcPts val="0"/>
              </a:spcBef>
              <a:spcAft>
                <a:spcPts val="0"/>
              </a:spcAft>
              <a:buClr>
                <a:srgbClr val="434343"/>
              </a:buClr>
              <a:buSzPts val="3500"/>
              <a:buFont typeface="Open Sans"/>
              <a:buNone/>
              <a:defRPr b="1" sz="2500">
                <a:solidFill>
                  <a:srgbClr val="434343"/>
                </a:solidFill>
                <a:latin typeface="Open Sans"/>
                <a:ea typeface="Open Sans"/>
                <a:cs typeface="Open Sans"/>
                <a:sym typeface="Open Sans"/>
              </a:defRPr>
            </a:lvl9pPr>
          </a:lstStyle>
          <a:p/>
        </p:txBody>
      </p:sp>
      <p:sp>
        <p:nvSpPr>
          <p:cNvPr id="244" name="Google Shape;244;p72"/>
          <p:cNvSpPr txBox="1"/>
          <p:nvPr>
            <p:ph idx="12" type="sldNum"/>
          </p:nvPr>
        </p:nvSpPr>
        <p:spPr>
          <a:xfrm>
            <a:off x="9412462" y="7177552"/>
            <a:ext cx="603600" cy="594900"/>
          </a:xfrm>
          <a:prstGeom prst="rect">
            <a:avLst/>
          </a:prstGeom>
          <a:noFill/>
          <a:ln>
            <a:noFill/>
          </a:ln>
        </p:spPr>
        <p:txBody>
          <a:bodyPr anchorCtr="0" anchor="t" bIns="113100" lIns="113100" spcFirstLastPara="1" rIns="113100" wrap="square" tIns="113100">
            <a:noAutofit/>
          </a:bodyPr>
          <a:lstStyle>
            <a:lvl1pPr indent="0" lvl="0" marL="0" marR="0" algn="r">
              <a:lnSpc>
                <a:spcPct val="100000"/>
              </a:lnSpc>
              <a:spcBef>
                <a:spcPts val="0"/>
              </a:spcBef>
              <a:spcAft>
                <a:spcPts val="0"/>
              </a:spcAft>
              <a:buClr>
                <a:srgbClr val="000000"/>
              </a:buClr>
              <a:buSzPts val="1400"/>
              <a:buFont typeface="Arial"/>
              <a:buNone/>
              <a:defRPr b="0" i="0" sz="14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400"/>
              <a:buFont typeface="Arial"/>
              <a:buNone/>
              <a:defRPr b="0" i="0" sz="14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400"/>
              <a:buFont typeface="Arial"/>
              <a:buNone/>
              <a:defRPr b="0" i="0" sz="14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400"/>
              <a:buFont typeface="Arial"/>
              <a:buNone/>
              <a:defRPr b="0" i="0" sz="14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400"/>
              <a:buFont typeface="Arial"/>
              <a:buNone/>
              <a:defRPr b="0" i="0" sz="14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400"/>
              <a:buFont typeface="Arial"/>
              <a:buNone/>
              <a:defRPr b="0" i="0" sz="14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400"/>
              <a:buFont typeface="Arial"/>
              <a:buNone/>
              <a:defRPr b="0" i="0" sz="14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400"/>
              <a:buFont typeface="Arial"/>
              <a:buNone/>
              <a:defRPr b="0" i="0" sz="14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400"/>
              <a:buFont typeface="Arial"/>
              <a:buNone/>
              <a:defRPr b="0" i="0" sz="14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539275" y="680227"/>
            <a:ext cx="7004700" cy="6181800"/>
          </a:xfrm>
          <a:prstGeom prst="rect">
            <a:avLst/>
          </a:prstGeom>
          <a:noFill/>
          <a:ln>
            <a:noFill/>
          </a:ln>
        </p:spPr>
        <p:txBody>
          <a:bodyPr anchorCtr="0" anchor="ctr" bIns="113100" lIns="113100" spcFirstLastPara="1" rIns="113100" wrap="square" tIns="113100">
            <a:noAutofit/>
          </a:bodyPr>
          <a:lstStyle>
            <a:lvl1pPr lvl="0" algn="l">
              <a:lnSpc>
                <a:spcPct val="100000"/>
              </a:lnSpc>
              <a:spcBef>
                <a:spcPts val="0"/>
              </a:spcBef>
              <a:spcAft>
                <a:spcPts val="0"/>
              </a:spcAft>
              <a:buSzPts val="5900"/>
              <a:buNone/>
              <a:defRPr sz="5900"/>
            </a:lvl1pPr>
            <a:lvl2pPr lvl="1" algn="l">
              <a:lnSpc>
                <a:spcPct val="100000"/>
              </a:lnSpc>
              <a:spcBef>
                <a:spcPts val="0"/>
              </a:spcBef>
              <a:spcAft>
                <a:spcPts val="0"/>
              </a:spcAft>
              <a:buSzPts val="5900"/>
              <a:buNone/>
              <a:defRPr sz="5900"/>
            </a:lvl2pPr>
            <a:lvl3pPr lvl="2" algn="l">
              <a:lnSpc>
                <a:spcPct val="100000"/>
              </a:lnSpc>
              <a:spcBef>
                <a:spcPts val="0"/>
              </a:spcBef>
              <a:spcAft>
                <a:spcPts val="0"/>
              </a:spcAft>
              <a:buSzPts val="5900"/>
              <a:buNone/>
              <a:defRPr sz="5900"/>
            </a:lvl3pPr>
            <a:lvl4pPr lvl="3" algn="l">
              <a:lnSpc>
                <a:spcPct val="100000"/>
              </a:lnSpc>
              <a:spcBef>
                <a:spcPts val="0"/>
              </a:spcBef>
              <a:spcAft>
                <a:spcPts val="0"/>
              </a:spcAft>
              <a:buSzPts val="5900"/>
              <a:buNone/>
              <a:defRPr sz="5900"/>
            </a:lvl4pPr>
            <a:lvl5pPr lvl="4" algn="l">
              <a:lnSpc>
                <a:spcPct val="100000"/>
              </a:lnSpc>
              <a:spcBef>
                <a:spcPts val="0"/>
              </a:spcBef>
              <a:spcAft>
                <a:spcPts val="0"/>
              </a:spcAft>
              <a:buSzPts val="5900"/>
              <a:buNone/>
              <a:defRPr sz="5900"/>
            </a:lvl5pPr>
            <a:lvl6pPr lvl="5" algn="l">
              <a:lnSpc>
                <a:spcPct val="100000"/>
              </a:lnSpc>
              <a:spcBef>
                <a:spcPts val="0"/>
              </a:spcBef>
              <a:spcAft>
                <a:spcPts val="0"/>
              </a:spcAft>
              <a:buSzPts val="5900"/>
              <a:buNone/>
              <a:defRPr sz="5900"/>
            </a:lvl6pPr>
            <a:lvl7pPr lvl="6" algn="l">
              <a:lnSpc>
                <a:spcPct val="100000"/>
              </a:lnSpc>
              <a:spcBef>
                <a:spcPts val="0"/>
              </a:spcBef>
              <a:spcAft>
                <a:spcPts val="0"/>
              </a:spcAft>
              <a:buSzPts val="5900"/>
              <a:buNone/>
              <a:defRPr sz="5900"/>
            </a:lvl7pPr>
            <a:lvl8pPr lvl="7" algn="l">
              <a:lnSpc>
                <a:spcPct val="100000"/>
              </a:lnSpc>
              <a:spcBef>
                <a:spcPts val="0"/>
              </a:spcBef>
              <a:spcAft>
                <a:spcPts val="0"/>
              </a:spcAft>
              <a:buSzPts val="5900"/>
              <a:buNone/>
              <a:defRPr sz="5900"/>
            </a:lvl8pPr>
            <a:lvl9pPr lvl="8" algn="l">
              <a:lnSpc>
                <a:spcPct val="100000"/>
              </a:lnSpc>
              <a:spcBef>
                <a:spcPts val="0"/>
              </a:spcBef>
              <a:spcAft>
                <a:spcPts val="0"/>
              </a:spcAft>
              <a:buSzPts val="5900"/>
              <a:buNone/>
              <a:defRPr sz="5900"/>
            </a:lvl9pPr>
          </a:lstStyle>
          <a:p/>
        </p:txBody>
      </p:sp>
      <p:sp>
        <p:nvSpPr>
          <p:cNvPr id="34" name="Google Shape;34;p8"/>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5029200" y="-189"/>
            <a:ext cx="5029200" cy="7772400"/>
          </a:xfrm>
          <a:prstGeom prst="rect">
            <a:avLst/>
          </a:prstGeom>
          <a:solidFill>
            <a:schemeClr val="lt2"/>
          </a:solidFill>
          <a:ln>
            <a:noFill/>
          </a:ln>
        </p:spPr>
        <p:txBody>
          <a:bodyPr anchorCtr="0" anchor="ctr" bIns="113100" lIns="113100" spcFirstLastPara="1" rIns="113100" wrap="square" tIns="1131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 name="Google Shape;37;p9"/>
          <p:cNvSpPr txBox="1"/>
          <p:nvPr>
            <p:ph type="title"/>
          </p:nvPr>
        </p:nvSpPr>
        <p:spPr>
          <a:xfrm>
            <a:off x="292050" y="1863464"/>
            <a:ext cx="4449600" cy="2239800"/>
          </a:xfrm>
          <a:prstGeom prst="rect">
            <a:avLst/>
          </a:prstGeom>
          <a:noFill/>
          <a:ln>
            <a:noFill/>
          </a:ln>
        </p:spPr>
        <p:txBody>
          <a:bodyPr anchorCtr="0" anchor="b" bIns="113100" lIns="113100" spcFirstLastPara="1" rIns="113100" wrap="square" tIns="113100">
            <a:no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sp>
        <p:nvSpPr>
          <p:cNvPr id="38" name="Google Shape;38;p9"/>
          <p:cNvSpPr txBox="1"/>
          <p:nvPr>
            <p:ph idx="1" type="subTitle"/>
          </p:nvPr>
        </p:nvSpPr>
        <p:spPr>
          <a:xfrm>
            <a:off x="292050" y="4235758"/>
            <a:ext cx="4449600" cy="1866300"/>
          </a:xfrm>
          <a:prstGeom prst="rect">
            <a:avLst/>
          </a:prstGeom>
          <a:noFill/>
          <a:ln>
            <a:noFill/>
          </a:ln>
        </p:spPr>
        <p:txBody>
          <a:bodyPr anchorCtr="0" anchor="t" bIns="113100" lIns="113100" spcFirstLastPara="1" rIns="113100" wrap="square" tIns="113100">
            <a:noAutofit/>
          </a:bodyPr>
          <a:lstStyle>
            <a:lvl1pPr lvl="0" algn="ctr">
              <a:lnSpc>
                <a:spcPct val="100000"/>
              </a:lnSpc>
              <a:spcBef>
                <a:spcPts val="0"/>
              </a:spcBef>
              <a:spcAft>
                <a:spcPts val="0"/>
              </a:spcAft>
              <a:buSzPts val="2600"/>
              <a:buNone/>
              <a:defRPr sz="2600"/>
            </a:lvl1pPr>
            <a:lvl2pPr lvl="1" algn="ctr">
              <a:lnSpc>
                <a:spcPct val="100000"/>
              </a:lnSpc>
              <a:spcBef>
                <a:spcPts val="0"/>
              </a:spcBef>
              <a:spcAft>
                <a:spcPts val="0"/>
              </a:spcAft>
              <a:buSzPts val="2600"/>
              <a:buNone/>
              <a:defRPr sz="2600"/>
            </a:lvl2pPr>
            <a:lvl3pPr lvl="2" algn="ctr">
              <a:lnSpc>
                <a:spcPct val="100000"/>
              </a:lnSpc>
              <a:spcBef>
                <a:spcPts val="0"/>
              </a:spcBef>
              <a:spcAft>
                <a:spcPts val="0"/>
              </a:spcAft>
              <a:buSzPts val="2600"/>
              <a:buNone/>
              <a:defRPr sz="2600"/>
            </a:lvl3pPr>
            <a:lvl4pPr lvl="3" algn="ctr">
              <a:lnSpc>
                <a:spcPct val="100000"/>
              </a:lnSpc>
              <a:spcBef>
                <a:spcPts val="0"/>
              </a:spcBef>
              <a:spcAft>
                <a:spcPts val="0"/>
              </a:spcAft>
              <a:buSzPts val="2600"/>
              <a:buNone/>
              <a:defRPr sz="2600"/>
            </a:lvl4pPr>
            <a:lvl5pPr lvl="4" algn="ctr">
              <a:lnSpc>
                <a:spcPct val="100000"/>
              </a:lnSpc>
              <a:spcBef>
                <a:spcPts val="0"/>
              </a:spcBef>
              <a:spcAft>
                <a:spcPts val="0"/>
              </a:spcAft>
              <a:buSzPts val="2600"/>
              <a:buNone/>
              <a:defRPr sz="2600"/>
            </a:lvl5pPr>
            <a:lvl6pPr lvl="5" algn="ctr">
              <a:lnSpc>
                <a:spcPct val="100000"/>
              </a:lnSpc>
              <a:spcBef>
                <a:spcPts val="0"/>
              </a:spcBef>
              <a:spcAft>
                <a:spcPts val="0"/>
              </a:spcAft>
              <a:buSzPts val="2600"/>
              <a:buNone/>
              <a:defRPr sz="2600"/>
            </a:lvl6pPr>
            <a:lvl7pPr lvl="6" algn="ctr">
              <a:lnSpc>
                <a:spcPct val="100000"/>
              </a:lnSpc>
              <a:spcBef>
                <a:spcPts val="0"/>
              </a:spcBef>
              <a:spcAft>
                <a:spcPts val="0"/>
              </a:spcAft>
              <a:buSzPts val="2600"/>
              <a:buNone/>
              <a:defRPr sz="2600"/>
            </a:lvl7pPr>
            <a:lvl8pPr lvl="7" algn="ctr">
              <a:lnSpc>
                <a:spcPct val="100000"/>
              </a:lnSpc>
              <a:spcBef>
                <a:spcPts val="0"/>
              </a:spcBef>
              <a:spcAft>
                <a:spcPts val="0"/>
              </a:spcAft>
              <a:buSzPts val="2600"/>
              <a:buNone/>
              <a:defRPr sz="2600"/>
            </a:lvl8pPr>
            <a:lvl9pPr lvl="8" algn="ctr">
              <a:lnSpc>
                <a:spcPct val="100000"/>
              </a:lnSpc>
              <a:spcBef>
                <a:spcPts val="0"/>
              </a:spcBef>
              <a:spcAft>
                <a:spcPts val="0"/>
              </a:spcAft>
              <a:buSzPts val="2600"/>
              <a:buNone/>
              <a:defRPr sz="2600"/>
            </a:lvl9pPr>
          </a:lstStyle>
          <a:p/>
        </p:txBody>
      </p:sp>
      <p:sp>
        <p:nvSpPr>
          <p:cNvPr id="39" name="Google Shape;39;p9"/>
          <p:cNvSpPr txBox="1"/>
          <p:nvPr>
            <p:ph idx="2" type="body"/>
          </p:nvPr>
        </p:nvSpPr>
        <p:spPr>
          <a:xfrm>
            <a:off x="5433450" y="1094158"/>
            <a:ext cx="4220700" cy="5583600"/>
          </a:xfrm>
          <a:prstGeom prst="rect">
            <a:avLst/>
          </a:prstGeom>
          <a:noFill/>
          <a:ln>
            <a:noFill/>
          </a:ln>
        </p:spPr>
        <p:txBody>
          <a:bodyPr anchorCtr="0" anchor="ctr" bIns="113100" lIns="113100" spcFirstLastPara="1" rIns="113100" wrap="square" tIns="113100">
            <a:noAutofit/>
          </a:bodyPr>
          <a:lstStyle>
            <a:lvl1pPr indent="-342900" lvl="0" marL="457200" algn="l">
              <a:lnSpc>
                <a:spcPct val="115000"/>
              </a:lnSpc>
              <a:spcBef>
                <a:spcPts val="0"/>
              </a:spcBef>
              <a:spcAft>
                <a:spcPts val="0"/>
              </a:spcAft>
              <a:buSzPts val="1800"/>
              <a:buChar char="●"/>
              <a:defRPr/>
            </a:lvl1pPr>
            <a:lvl2pPr indent="-342900" lvl="1" marL="914400" algn="l">
              <a:lnSpc>
                <a:spcPct val="115000"/>
              </a:lnSpc>
              <a:spcBef>
                <a:spcPts val="2000"/>
              </a:spcBef>
              <a:spcAft>
                <a:spcPts val="0"/>
              </a:spcAft>
              <a:buSzPts val="1800"/>
              <a:buChar char="○"/>
              <a:defRPr/>
            </a:lvl2pPr>
            <a:lvl3pPr indent="-342900" lvl="2" marL="1371600" algn="l">
              <a:lnSpc>
                <a:spcPct val="115000"/>
              </a:lnSpc>
              <a:spcBef>
                <a:spcPts val="2000"/>
              </a:spcBef>
              <a:spcAft>
                <a:spcPts val="0"/>
              </a:spcAft>
              <a:buSzPts val="1800"/>
              <a:buChar char="■"/>
              <a:defRPr/>
            </a:lvl3pPr>
            <a:lvl4pPr indent="-342900" lvl="3" marL="1828800" algn="l">
              <a:lnSpc>
                <a:spcPct val="115000"/>
              </a:lnSpc>
              <a:spcBef>
                <a:spcPts val="2000"/>
              </a:spcBef>
              <a:spcAft>
                <a:spcPts val="0"/>
              </a:spcAft>
              <a:buSzPts val="1800"/>
              <a:buChar char="●"/>
              <a:defRPr/>
            </a:lvl4pPr>
            <a:lvl5pPr indent="-342900" lvl="4" marL="2286000" algn="l">
              <a:lnSpc>
                <a:spcPct val="115000"/>
              </a:lnSpc>
              <a:spcBef>
                <a:spcPts val="2000"/>
              </a:spcBef>
              <a:spcAft>
                <a:spcPts val="0"/>
              </a:spcAft>
              <a:buSzPts val="1800"/>
              <a:buChar char="○"/>
              <a:defRPr/>
            </a:lvl5pPr>
            <a:lvl6pPr indent="-342900" lvl="5" marL="2743200" algn="l">
              <a:lnSpc>
                <a:spcPct val="115000"/>
              </a:lnSpc>
              <a:spcBef>
                <a:spcPts val="2000"/>
              </a:spcBef>
              <a:spcAft>
                <a:spcPts val="0"/>
              </a:spcAft>
              <a:buSzPts val="1800"/>
              <a:buChar char="■"/>
              <a:defRPr/>
            </a:lvl6pPr>
            <a:lvl7pPr indent="-342900" lvl="6" marL="3200400" algn="l">
              <a:lnSpc>
                <a:spcPct val="115000"/>
              </a:lnSpc>
              <a:spcBef>
                <a:spcPts val="2000"/>
              </a:spcBef>
              <a:spcAft>
                <a:spcPts val="0"/>
              </a:spcAft>
              <a:buSzPts val="1800"/>
              <a:buChar char="●"/>
              <a:defRPr/>
            </a:lvl7pPr>
            <a:lvl8pPr indent="-342900" lvl="7" marL="3657600" algn="l">
              <a:lnSpc>
                <a:spcPct val="115000"/>
              </a:lnSpc>
              <a:spcBef>
                <a:spcPts val="2000"/>
              </a:spcBef>
              <a:spcAft>
                <a:spcPts val="0"/>
              </a:spcAft>
              <a:buSzPts val="1800"/>
              <a:buChar char="○"/>
              <a:defRPr/>
            </a:lvl8pPr>
            <a:lvl9pPr indent="-342900" lvl="8" marL="4114800" algn="l">
              <a:lnSpc>
                <a:spcPct val="115000"/>
              </a:lnSpc>
              <a:spcBef>
                <a:spcPts val="2000"/>
              </a:spcBef>
              <a:spcAft>
                <a:spcPts val="2000"/>
              </a:spcAft>
              <a:buSzPts val="1800"/>
              <a:buChar char="■"/>
              <a:defRPr/>
            </a:lvl9pPr>
          </a:lstStyle>
          <a:p/>
        </p:txBody>
      </p:sp>
      <p:sp>
        <p:nvSpPr>
          <p:cNvPr id="40" name="Google Shape;40;p9"/>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42870" y="6392869"/>
            <a:ext cx="6598800" cy="914400"/>
          </a:xfrm>
          <a:prstGeom prst="rect">
            <a:avLst/>
          </a:prstGeom>
          <a:noFill/>
          <a:ln>
            <a:noFill/>
          </a:ln>
        </p:spPr>
        <p:txBody>
          <a:bodyPr anchorCtr="0" anchor="ctr" bIns="113100" lIns="113100" spcFirstLastPara="1" rIns="113100" wrap="square" tIns="113100">
            <a:noAutofit/>
          </a:bodyPr>
          <a:lstStyle>
            <a:lvl1pPr indent="-228600" lvl="0" marL="457200" algn="l">
              <a:lnSpc>
                <a:spcPct val="100000"/>
              </a:lnSpc>
              <a:spcBef>
                <a:spcPts val="0"/>
              </a:spcBef>
              <a:spcAft>
                <a:spcPts val="0"/>
              </a:spcAft>
              <a:buSzPts val="1800"/>
              <a:buNone/>
              <a:defRPr/>
            </a:lvl1pPr>
          </a:lstStyle>
          <a:p/>
        </p:txBody>
      </p:sp>
      <p:sp>
        <p:nvSpPr>
          <p:cNvPr id="43" name="Google Shape;43;p10"/>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5" Type="http://schemas.openxmlformats.org/officeDocument/2006/relationships/slideLayout" Target="../slideLayouts/slideLayout5.xml"/><Relationship Id="rId6" Type="http://schemas.openxmlformats.org/officeDocument/2006/relationships/slideLayout" Target="../slideLayouts/slideLayout6.xml"/><Relationship Id="rId18" Type="http://schemas.openxmlformats.org/officeDocument/2006/relationships/theme" Target="../theme/theme2.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8.xml"/><Relationship Id="rId10" Type="http://schemas.openxmlformats.org/officeDocument/2006/relationships/slideLayout" Target="../slideLayouts/slideLayout27.xml"/><Relationship Id="rId13" Type="http://schemas.openxmlformats.org/officeDocument/2006/relationships/slideLayout" Target="../slideLayouts/slideLayout30.xml"/><Relationship Id="rId12" Type="http://schemas.openxmlformats.org/officeDocument/2006/relationships/slideLayout" Target="../slideLayouts/slideLayout29.xml"/><Relationship Id="rId1" Type="http://schemas.openxmlformats.org/officeDocument/2006/relationships/slideLayout" Target="../slideLayouts/slideLayout18.xml"/><Relationship Id="rId2" Type="http://schemas.openxmlformats.org/officeDocument/2006/relationships/slideLayout" Target="../slideLayouts/slideLayout19.xml"/><Relationship Id="rId3" Type="http://schemas.openxmlformats.org/officeDocument/2006/relationships/slideLayout" Target="../slideLayouts/slideLayout20.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5" Type="http://schemas.openxmlformats.org/officeDocument/2006/relationships/slideLayout" Target="../slideLayouts/slideLayout32.xml"/><Relationship Id="rId14" Type="http://schemas.openxmlformats.org/officeDocument/2006/relationships/slideLayout" Target="../slideLayouts/slideLayout31.xml"/><Relationship Id="rId17" Type="http://schemas.openxmlformats.org/officeDocument/2006/relationships/slideLayout" Target="../slideLayouts/slideLayout34.xml"/><Relationship Id="rId16" Type="http://schemas.openxmlformats.org/officeDocument/2006/relationships/slideLayout" Target="../slideLayouts/slideLayout33.xml"/><Relationship Id="rId5" Type="http://schemas.openxmlformats.org/officeDocument/2006/relationships/slideLayout" Target="../slideLayouts/slideLayout22.xml"/><Relationship Id="rId6" Type="http://schemas.openxmlformats.org/officeDocument/2006/relationships/slideLayout" Target="../slideLayouts/slideLayout23.xml"/><Relationship Id="rId18" Type="http://schemas.openxmlformats.org/officeDocument/2006/relationships/theme" Target="../theme/theme3.xml"/><Relationship Id="rId7" Type="http://schemas.openxmlformats.org/officeDocument/2006/relationships/slideLayout" Target="../slideLayouts/slideLayout24.xml"/><Relationship Id="rId8" Type="http://schemas.openxmlformats.org/officeDocument/2006/relationships/slideLayout" Target="../slideLayouts/slideLayout25.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45.xml"/><Relationship Id="rId10" Type="http://schemas.openxmlformats.org/officeDocument/2006/relationships/slideLayout" Target="../slideLayouts/slideLayout44.xml"/><Relationship Id="rId13" Type="http://schemas.openxmlformats.org/officeDocument/2006/relationships/slideLayout" Target="../slideLayouts/slideLayout47.xml"/><Relationship Id="rId12" Type="http://schemas.openxmlformats.org/officeDocument/2006/relationships/slideLayout" Target="../slideLayouts/slideLayout46.xml"/><Relationship Id="rId1" Type="http://schemas.openxmlformats.org/officeDocument/2006/relationships/slideLayout" Target="../slideLayouts/slideLayout35.xml"/><Relationship Id="rId2" Type="http://schemas.openxmlformats.org/officeDocument/2006/relationships/slideLayout" Target="../slideLayouts/slideLayout36.xml"/><Relationship Id="rId3" Type="http://schemas.openxmlformats.org/officeDocument/2006/relationships/slideLayout" Target="../slideLayouts/slideLayout37.xml"/><Relationship Id="rId4" Type="http://schemas.openxmlformats.org/officeDocument/2006/relationships/slideLayout" Target="../slideLayouts/slideLayout38.xml"/><Relationship Id="rId9" Type="http://schemas.openxmlformats.org/officeDocument/2006/relationships/slideLayout" Target="../slideLayouts/slideLayout43.xml"/><Relationship Id="rId15" Type="http://schemas.openxmlformats.org/officeDocument/2006/relationships/slideLayout" Target="../slideLayouts/slideLayout49.xml"/><Relationship Id="rId14" Type="http://schemas.openxmlformats.org/officeDocument/2006/relationships/slideLayout" Target="../slideLayouts/slideLayout48.xml"/><Relationship Id="rId17" Type="http://schemas.openxmlformats.org/officeDocument/2006/relationships/slideLayout" Target="../slideLayouts/slideLayout51.xml"/><Relationship Id="rId16" Type="http://schemas.openxmlformats.org/officeDocument/2006/relationships/slideLayout" Target="../slideLayouts/slideLayout50.xml"/><Relationship Id="rId5" Type="http://schemas.openxmlformats.org/officeDocument/2006/relationships/slideLayout" Target="../slideLayouts/slideLayout39.xml"/><Relationship Id="rId6" Type="http://schemas.openxmlformats.org/officeDocument/2006/relationships/slideLayout" Target="../slideLayouts/slideLayout40.xml"/><Relationship Id="rId18" Type="http://schemas.openxmlformats.org/officeDocument/2006/relationships/theme" Target="../theme/theme4.xml"/><Relationship Id="rId7" Type="http://schemas.openxmlformats.org/officeDocument/2006/relationships/slideLayout" Target="../slideLayouts/slideLayout41.xml"/><Relationship Id="rId8" Type="http://schemas.openxmlformats.org/officeDocument/2006/relationships/slideLayout" Target="../slideLayouts/slideLayout42.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62.xml"/><Relationship Id="rId10" Type="http://schemas.openxmlformats.org/officeDocument/2006/relationships/slideLayout" Target="../slideLayouts/slideLayout61.xml"/><Relationship Id="rId13" Type="http://schemas.openxmlformats.org/officeDocument/2006/relationships/slideLayout" Target="../slideLayouts/slideLayout64.xml"/><Relationship Id="rId12" Type="http://schemas.openxmlformats.org/officeDocument/2006/relationships/slideLayout" Target="../slideLayouts/slideLayout63.xml"/><Relationship Id="rId1" Type="http://schemas.openxmlformats.org/officeDocument/2006/relationships/slideLayout" Target="../slideLayouts/slideLayout52.xml"/><Relationship Id="rId2" Type="http://schemas.openxmlformats.org/officeDocument/2006/relationships/slideLayout" Target="../slideLayouts/slideLayout53.xml"/><Relationship Id="rId3" Type="http://schemas.openxmlformats.org/officeDocument/2006/relationships/slideLayout" Target="../slideLayouts/slideLayout54.xml"/><Relationship Id="rId4" Type="http://schemas.openxmlformats.org/officeDocument/2006/relationships/slideLayout" Target="../slideLayouts/slideLayout55.xml"/><Relationship Id="rId9" Type="http://schemas.openxmlformats.org/officeDocument/2006/relationships/slideLayout" Target="../slideLayouts/slideLayout60.xml"/><Relationship Id="rId15" Type="http://schemas.openxmlformats.org/officeDocument/2006/relationships/slideLayout" Target="../slideLayouts/slideLayout66.xml"/><Relationship Id="rId14" Type="http://schemas.openxmlformats.org/officeDocument/2006/relationships/slideLayout" Target="../slideLayouts/slideLayout65.xml"/><Relationship Id="rId17" Type="http://schemas.openxmlformats.org/officeDocument/2006/relationships/slideLayout" Target="../slideLayouts/slideLayout68.xml"/><Relationship Id="rId16" Type="http://schemas.openxmlformats.org/officeDocument/2006/relationships/slideLayout" Target="../slideLayouts/slideLayout67.xml"/><Relationship Id="rId5" Type="http://schemas.openxmlformats.org/officeDocument/2006/relationships/slideLayout" Target="../slideLayouts/slideLayout56.xml"/><Relationship Id="rId6" Type="http://schemas.openxmlformats.org/officeDocument/2006/relationships/slideLayout" Target="../slideLayouts/slideLayout57.xml"/><Relationship Id="rId18" Type="http://schemas.openxmlformats.org/officeDocument/2006/relationships/theme" Target="../theme/theme5.xml"/><Relationship Id="rId7" Type="http://schemas.openxmlformats.org/officeDocument/2006/relationships/slideLayout" Target="../slideLayouts/slideLayout58.xml"/><Relationship Id="rId8" Type="http://schemas.openxmlformats.org/officeDocument/2006/relationships/slideLayout" Target="../slideLayouts/slideLayout5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42870" y="672482"/>
            <a:ext cx="9372600" cy="865500"/>
          </a:xfrm>
          <a:prstGeom prst="rect">
            <a:avLst/>
          </a:prstGeom>
          <a:noFill/>
          <a:ln>
            <a:noFill/>
          </a:ln>
        </p:spPr>
        <p:txBody>
          <a:bodyPr anchorCtr="0" anchor="t" bIns="113100" lIns="113100" spcFirstLastPara="1" rIns="113100" wrap="square" tIns="113100">
            <a:noAutofit/>
          </a:bodyPr>
          <a:lstStyle>
            <a:lvl1pPr lvl="0" marR="0" rtl="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9pPr>
          </a:lstStyle>
          <a:p/>
        </p:txBody>
      </p:sp>
      <p:sp>
        <p:nvSpPr>
          <p:cNvPr id="7" name="Google Shape;7;p1"/>
          <p:cNvSpPr txBox="1"/>
          <p:nvPr>
            <p:ph idx="1" type="body"/>
          </p:nvPr>
        </p:nvSpPr>
        <p:spPr>
          <a:xfrm>
            <a:off x="342870" y="1741518"/>
            <a:ext cx="9372600" cy="5162700"/>
          </a:xfrm>
          <a:prstGeom prst="rect">
            <a:avLst/>
          </a:prstGeom>
          <a:noFill/>
          <a:ln>
            <a:noFill/>
          </a:ln>
        </p:spPr>
        <p:txBody>
          <a:bodyPr anchorCtr="0" anchor="t" bIns="113100" lIns="113100" spcFirstLastPara="1" rIns="113100" wrap="square" tIns="113100">
            <a:noAutofit/>
          </a:bodyPr>
          <a:lstStyle>
            <a:lvl1pPr indent="-342900" lvl="0" marL="457200" marR="0" rtl="0" algn="l">
              <a:lnSpc>
                <a:spcPct val="115000"/>
              </a:lnSpc>
              <a:spcBef>
                <a:spcPts val="0"/>
              </a:spcBef>
              <a:spcAft>
                <a:spcPts val="0"/>
              </a:spcAft>
              <a:buClr>
                <a:schemeClr val="dk2"/>
              </a:buClr>
              <a:buSzPts val="1800"/>
              <a:buFont typeface="Avenir"/>
              <a:buChar char="●"/>
              <a:defRPr b="0" i="0" sz="1800" u="none" cap="none" strike="noStrike">
                <a:solidFill>
                  <a:schemeClr val="dk2"/>
                </a:solidFill>
                <a:latin typeface="Avenir"/>
                <a:ea typeface="Avenir"/>
                <a:cs typeface="Avenir"/>
                <a:sym typeface="Avenir"/>
              </a:defRPr>
            </a:lvl1pPr>
            <a:lvl2pPr indent="-342900" lvl="1" marL="914400" marR="0" rtl="0" algn="l">
              <a:lnSpc>
                <a:spcPct val="115000"/>
              </a:lnSpc>
              <a:spcBef>
                <a:spcPts val="2000"/>
              </a:spcBef>
              <a:spcAft>
                <a:spcPts val="0"/>
              </a:spcAft>
              <a:buClr>
                <a:schemeClr val="dk2"/>
              </a:buClr>
              <a:buSzPts val="1800"/>
              <a:buFont typeface="Avenir"/>
              <a:buChar char="○"/>
              <a:defRPr b="0" i="0" sz="1800" u="none" cap="none" strike="noStrike">
                <a:solidFill>
                  <a:schemeClr val="dk2"/>
                </a:solidFill>
                <a:latin typeface="Avenir"/>
                <a:ea typeface="Avenir"/>
                <a:cs typeface="Avenir"/>
                <a:sym typeface="Avenir"/>
              </a:defRPr>
            </a:lvl2pPr>
            <a:lvl3pPr indent="-342900" lvl="2" marL="1371600" marR="0" rtl="0" algn="l">
              <a:lnSpc>
                <a:spcPct val="115000"/>
              </a:lnSpc>
              <a:spcBef>
                <a:spcPts val="2000"/>
              </a:spcBef>
              <a:spcAft>
                <a:spcPts val="0"/>
              </a:spcAft>
              <a:buClr>
                <a:schemeClr val="dk2"/>
              </a:buClr>
              <a:buSzPts val="1800"/>
              <a:buFont typeface="Avenir"/>
              <a:buChar char="■"/>
              <a:defRPr b="0" i="0" sz="1800" u="none" cap="none" strike="noStrike">
                <a:solidFill>
                  <a:schemeClr val="dk2"/>
                </a:solidFill>
                <a:latin typeface="Avenir"/>
                <a:ea typeface="Avenir"/>
                <a:cs typeface="Avenir"/>
                <a:sym typeface="Avenir"/>
              </a:defRPr>
            </a:lvl3pPr>
            <a:lvl4pPr indent="-342900" lvl="3" marL="1828800" marR="0" rtl="0" algn="l">
              <a:lnSpc>
                <a:spcPct val="115000"/>
              </a:lnSpc>
              <a:spcBef>
                <a:spcPts val="2000"/>
              </a:spcBef>
              <a:spcAft>
                <a:spcPts val="0"/>
              </a:spcAft>
              <a:buClr>
                <a:schemeClr val="dk2"/>
              </a:buClr>
              <a:buSzPts val="1800"/>
              <a:buFont typeface="Avenir"/>
              <a:buChar char="●"/>
              <a:defRPr b="0" i="0" sz="1800" u="none" cap="none" strike="noStrike">
                <a:solidFill>
                  <a:schemeClr val="dk2"/>
                </a:solidFill>
                <a:latin typeface="Avenir"/>
                <a:ea typeface="Avenir"/>
                <a:cs typeface="Avenir"/>
                <a:sym typeface="Avenir"/>
              </a:defRPr>
            </a:lvl4pPr>
            <a:lvl5pPr indent="-342900" lvl="4" marL="2286000" marR="0" rtl="0" algn="l">
              <a:lnSpc>
                <a:spcPct val="115000"/>
              </a:lnSpc>
              <a:spcBef>
                <a:spcPts val="2000"/>
              </a:spcBef>
              <a:spcAft>
                <a:spcPts val="0"/>
              </a:spcAft>
              <a:buClr>
                <a:schemeClr val="dk2"/>
              </a:buClr>
              <a:buSzPts val="1800"/>
              <a:buFont typeface="Avenir"/>
              <a:buChar char="○"/>
              <a:defRPr b="0" i="0" sz="1800" u="none" cap="none" strike="noStrike">
                <a:solidFill>
                  <a:schemeClr val="dk2"/>
                </a:solidFill>
                <a:latin typeface="Avenir"/>
                <a:ea typeface="Avenir"/>
                <a:cs typeface="Avenir"/>
                <a:sym typeface="Avenir"/>
              </a:defRPr>
            </a:lvl5pPr>
            <a:lvl6pPr indent="-342900" lvl="5" marL="2743200" marR="0" rtl="0" algn="l">
              <a:lnSpc>
                <a:spcPct val="115000"/>
              </a:lnSpc>
              <a:spcBef>
                <a:spcPts val="2000"/>
              </a:spcBef>
              <a:spcAft>
                <a:spcPts val="0"/>
              </a:spcAft>
              <a:buClr>
                <a:schemeClr val="dk2"/>
              </a:buClr>
              <a:buSzPts val="1800"/>
              <a:buFont typeface="Avenir"/>
              <a:buChar char="■"/>
              <a:defRPr b="0" i="0" sz="1800" u="none" cap="none" strike="noStrike">
                <a:solidFill>
                  <a:schemeClr val="dk2"/>
                </a:solidFill>
                <a:latin typeface="Avenir"/>
                <a:ea typeface="Avenir"/>
                <a:cs typeface="Avenir"/>
                <a:sym typeface="Avenir"/>
              </a:defRPr>
            </a:lvl6pPr>
            <a:lvl7pPr indent="-342900" lvl="6" marL="3200400" marR="0" rtl="0" algn="l">
              <a:lnSpc>
                <a:spcPct val="115000"/>
              </a:lnSpc>
              <a:spcBef>
                <a:spcPts val="2000"/>
              </a:spcBef>
              <a:spcAft>
                <a:spcPts val="0"/>
              </a:spcAft>
              <a:buClr>
                <a:schemeClr val="dk2"/>
              </a:buClr>
              <a:buSzPts val="1800"/>
              <a:buFont typeface="Avenir"/>
              <a:buChar char="●"/>
              <a:defRPr b="0" i="0" sz="1800" u="none" cap="none" strike="noStrike">
                <a:solidFill>
                  <a:schemeClr val="dk2"/>
                </a:solidFill>
                <a:latin typeface="Avenir"/>
                <a:ea typeface="Avenir"/>
                <a:cs typeface="Avenir"/>
                <a:sym typeface="Avenir"/>
              </a:defRPr>
            </a:lvl7pPr>
            <a:lvl8pPr indent="-342900" lvl="7" marL="3657600" marR="0" rtl="0" algn="l">
              <a:lnSpc>
                <a:spcPct val="115000"/>
              </a:lnSpc>
              <a:spcBef>
                <a:spcPts val="2000"/>
              </a:spcBef>
              <a:spcAft>
                <a:spcPts val="0"/>
              </a:spcAft>
              <a:buClr>
                <a:schemeClr val="dk2"/>
              </a:buClr>
              <a:buSzPts val="1800"/>
              <a:buFont typeface="Avenir"/>
              <a:buChar char="○"/>
              <a:defRPr b="0" i="0" sz="1800" u="none" cap="none" strike="noStrike">
                <a:solidFill>
                  <a:schemeClr val="dk2"/>
                </a:solidFill>
                <a:latin typeface="Avenir"/>
                <a:ea typeface="Avenir"/>
                <a:cs typeface="Avenir"/>
                <a:sym typeface="Avenir"/>
              </a:defRPr>
            </a:lvl8pPr>
            <a:lvl9pPr indent="-342900" lvl="8" marL="4114800" marR="0" rtl="0" algn="l">
              <a:lnSpc>
                <a:spcPct val="115000"/>
              </a:lnSpc>
              <a:spcBef>
                <a:spcPts val="2000"/>
              </a:spcBef>
              <a:spcAft>
                <a:spcPts val="2000"/>
              </a:spcAft>
              <a:buClr>
                <a:schemeClr val="dk2"/>
              </a:buClr>
              <a:buSzPts val="1800"/>
              <a:buFont typeface="Avenir"/>
              <a:buChar char="■"/>
              <a:defRPr b="0" i="0" sz="1800" u="none" cap="none" strike="noStrike">
                <a:solidFill>
                  <a:schemeClr val="dk2"/>
                </a:solidFill>
                <a:latin typeface="Avenir"/>
                <a:ea typeface="Avenir"/>
                <a:cs typeface="Avenir"/>
                <a:sym typeface="Avenir"/>
              </a:defRPr>
            </a:lvl9pPr>
          </a:lstStyle>
          <a:p/>
        </p:txBody>
      </p:sp>
      <p:sp>
        <p:nvSpPr>
          <p:cNvPr id="8" name="Google Shape;8;p1"/>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65" name="Shape 65"/>
        <p:cNvGrpSpPr/>
        <p:nvPr/>
      </p:nvGrpSpPr>
      <p:grpSpPr>
        <a:xfrm>
          <a:off x="0" y="0"/>
          <a:ext cx="0" cy="0"/>
          <a:chOff x="0" y="0"/>
          <a:chExt cx="0" cy="0"/>
        </a:xfrm>
      </p:grpSpPr>
      <p:sp>
        <p:nvSpPr>
          <p:cNvPr id="66" name="Google Shape;66;p19"/>
          <p:cNvSpPr txBox="1"/>
          <p:nvPr>
            <p:ph type="title"/>
          </p:nvPr>
        </p:nvSpPr>
        <p:spPr>
          <a:xfrm>
            <a:off x="342870" y="672482"/>
            <a:ext cx="9372600" cy="865500"/>
          </a:xfrm>
          <a:prstGeom prst="rect">
            <a:avLst/>
          </a:prstGeom>
          <a:noFill/>
          <a:ln>
            <a:noFill/>
          </a:ln>
        </p:spPr>
        <p:txBody>
          <a:bodyPr anchorCtr="0" anchor="t" bIns="113100" lIns="113100" spcFirstLastPara="1" rIns="113100" wrap="square" tIns="113100">
            <a:noAutofit/>
          </a:bodyPr>
          <a:lstStyle>
            <a:lvl1pPr lvl="0" marR="0" rtl="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9pPr>
          </a:lstStyle>
          <a:p/>
        </p:txBody>
      </p:sp>
      <p:sp>
        <p:nvSpPr>
          <p:cNvPr id="67" name="Google Shape;67;p19"/>
          <p:cNvSpPr txBox="1"/>
          <p:nvPr>
            <p:ph idx="1" type="body"/>
          </p:nvPr>
        </p:nvSpPr>
        <p:spPr>
          <a:xfrm>
            <a:off x="342870" y="1741518"/>
            <a:ext cx="9372600" cy="5162700"/>
          </a:xfrm>
          <a:prstGeom prst="rect">
            <a:avLst/>
          </a:prstGeom>
          <a:noFill/>
          <a:ln>
            <a:noFill/>
          </a:ln>
        </p:spPr>
        <p:txBody>
          <a:bodyPr anchorCtr="0" anchor="t" bIns="113100" lIns="113100" spcFirstLastPara="1" rIns="113100" wrap="square" tIns="113100">
            <a:noAutofit/>
          </a:bodyPr>
          <a:lstStyle>
            <a:lvl1pPr indent="-368300" lvl="0" marL="457200" marR="0" rtl="0" algn="l">
              <a:lnSpc>
                <a:spcPct val="115000"/>
              </a:lnSpc>
              <a:spcBef>
                <a:spcPts val="0"/>
              </a:spcBef>
              <a:spcAft>
                <a:spcPts val="0"/>
              </a:spcAft>
              <a:buClr>
                <a:schemeClr val="dk2"/>
              </a:buClr>
              <a:buSzPts val="2200"/>
              <a:buFont typeface="Arial"/>
              <a:buChar char="●"/>
              <a:defRPr b="0" i="0" sz="2200" u="none" cap="none" strike="noStrike">
                <a:solidFill>
                  <a:schemeClr val="dk2"/>
                </a:solidFill>
                <a:latin typeface="Arial"/>
                <a:ea typeface="Arial"/>
                <a:cs typeface="Arial"/>
                <a:sym typeface="Arial"/>
              </a:defRPr>
            </a:lvl1pPr>
            <a:lvl2pPr indent="-336550" lvl="1" marL="914400" marR="0" rtl="0" algn="l">
              <a:lnSpc>
                <a:spcPct val="115000"/>
              </a:lnSpc>
              <a:spcBef>
                <a:spcPts val="2000"/>
              </a:spcBef>
              <a:spcAft>
                <a:spcPts val="0"/>
              </a:spcAft>
              <a:buClr>
                <a:schemeClr val="dk2"/>
              </a:buClr>
              <a:buSzPts val="1700"/>
              <a:buFont typeface="Arial"/>
              <a:buChar char="○"/>
              <a:defRPr b="0" i="0" sz="1700" u="none" cap="none" strike="noStrike">
                <a:solidFill>
                  <a:schemeClr val="dk2"/>
                </a:solidFill>
                <a:latin typeface="Arial"/>
                <a:ea typeface="Arial"/>
                <a:cs typeface="Arial"/>
                <a:sym typeface="Arial"/>
              </a:defRPr>
            </a:lvl2pPr>
            <a:lvl3pPr indent="-336550" lvl="2" marL="1371600" marR="0" rtl="0" algn="l">
              <a:lnSpc>
                <a:spcPct val="115000"/>
              </a:lnSpc>
              <a:spcBef>
                <a:spcPts val="2000"/>
              </a:spcBef>
              <a:spcAft>
                <a:spcPts val="0"/>
              </a:spcAft>
              <a:buClr>
                <a:schemeClr val="dk2"/>
              </a:buClr>
              <a:buSzPts val="1700"/>
              <a:buFont typeface="Arial"/>
              <a:buChar char="■"/>
              <a:defRPr b="0" i="0" sz="1700" u="none" cap="none" strike="noStrike">
                <a:solidFill>
                  <a:schemeClr val="dk2"/>
                </a:solidFill>
                <a:latin typeface="Arial"/>
                <a:ea typeface="Arial"/>
                <a:cs typeface="Arial"/>
                <a:sym typeface="Arial"/>
              </a:defRPr>
            </a:lvl3pPr>
            <a:lvl4pPr indent="-336550" lvl="3" marL="1828800" marR="0" rtl="0" algn="l">
              <a:lnSpc>
                <a:spcPct val="115000"/>
              </a:lnSpc>
              <a:spcBef>
                <a:spcPts val="2000"/>
              </a:spcBef>
              <a:spcAft>
                <a:spcPts val="0"/>
              </a:spcAft>
              <a:buClr>
                <a:schemeClr val="dk2"/>
              </a:buClr>
              <a:buSzPts val="1700"/>
              <a:buFont typeface="Arial"/>
              <a:buChar char="●"/>
              <a:defRPr b="0" i="0" sz="1700" u="none" cap="none" strike="noStrike">
                <a:solidFill>
                  <a:schemeClr val="dk2"/>
                </a:solidFill>
                <a:latin typeface="Arial"/>
                <a:ea typeface="Arial"/>
                <a:cs typeface="Arial"/>
                <a:sym typeface="Arial"/>
              </a:defRPr>
            </a:lvl4pPr>
            <a:lvl5pPr indent="-336550" lvl="4" marL="2286000" marR="0" rtl="0" algn="l">
              <a:lnSpc>
                <a:spcPct val="115000"/>
              </a:lnSpc>
              <a:spcBef>
                <a:spcPts val="2000"/>
              </a:spcBef>
              <a:spcAft>
                <a:spcPts val="0"/>
              </a:spcAft>
              <a:buClr>
                <a:schemeClr val="dk2"/>
              </a:buClr>
              <a:buSzPts val="1700"/>
              <a:buFont typeface="Arial"/>
              <a:buChar char="○"/>
              <a:defRPr b="0" i="0" sz="1700" u="none" cap="none" strike="noStrike">
                <a:solidFill>
                  <a:schemeClr val="dk2"/>
                </a:solidFill>
                <a:latin typeface="Arial"/>
                <a:ea typeface="Arial"/>
                <a:cs typeface="Arial"/>
                <a:sym typeface="Arial"/>
              </a:defRPr>
            </a:lvl5pPr>
            <a:lvl6pPr indent="-336550" lvl="5" marL="2743200" marR="0" rtl="0" algn="l">
              <a:lnSpc>
                <a:spcPct val="115000"/>
              </a:lnSpc>
              <a:spcBef>
                <a:spcPts val="2000"/>
              </a:spcBef>
              <a:spcAft>
                <a:spcPts val="0"/>
              </a:spcAft>
              <a:buClr>
                <a:schemeClr val="dk2"/>
              </a:buClr>
              <a:buSzPts val="1700"/>
              <a:buFont typeface="Arial"/>
              <a:buChar char="■"/>
              <a:defRPr b="0" i="0" sz="1700" u="none" cap="none" strike="noStrike">
                <a:solidFill>
                  <a:schemeClr val="dk2"/>
                </a:solidFill>
                <a:latin typeface="Arial"/>
                <a:ea typeface="Arial"/>
                <a:cs typeface="Arial"/>
                <a:sym typeface="Arial"/>
              </a:defRPr>
            </a:lvl6pPr>
            <a:lvl7pPr indent="-336550" lvl="6" marL="3200400" marR="0" rtl="0" algn="l">
              <a:lnSpc>
                <a:spcPct val="115000"/>
              </a:lnSpc>
              <a:spcBef>
                <a:spcPts val="2000"/>
              </a:spcBef>
              <a:spcAft>
                <a:spcPts val="0"/>
              </a:spcAft>
              <a:buClr>
                <a:schemeClr val="dk2"/>
              </a:buClr>
              <a:buSzPts val="1700"/>
              <a:buFont typeface="Arial"/>
              <a:buChar char="●"/>
              <a:defRPr b="0" i="0" sz="1700" u="none" cap="none" strike="noStrike">
                <a:solidFill>
                  <a:schemeClr val="dk2"/>
                </a:solidFill>
                <a:latin typeface="Arial"/>
                <a:ea typeface="Arial"/>
                <a:cs typeface="Arial"/>
                <a:sym typeface="Arial"/>
              </a:defRPr>
            </a:lvl7pPr>
            <a:lvl8pPr indent="-336550" lvl="7" marL="3657600" marR="0" rtl="0" algn="l">
              <a:lnSpc>
                <a:spcPct val="115000"/>
              </a:lnSpc>
              <a:spcBef>
                <a:spcPts val="2000"/>
              </a:spcBef>
              <a:spcAft>
                <a:spcPts val="0"/>
              </a:spcAft>
              <a:buClr>
                <a:schemeClr val="dk2"/>
              </a:buClr>
              <a:buSzPts val="1700"/>
              <a:buFont typeface="Arial"/>
              <a:buChar char="○"/>
              <a:defRPr b="0" i="0" sz="1700" u="none" cap="none" strike="noStrike">
                <a:solidFill>
                  <a:schemeClr val="dk2"/>
                </a:solidFill>
                <a:latin typeface="Arial"/>
                <a:ea typeface="Arial"/>
                <a:cs typeface="Arial"/>
                <a:sym typeface="Arial"/>
              </a:defRPr>
            </a:lvl8pPr>
            <a:lvl9pPr indent="-336550" lvl="8" marL="4114800" marR="0" rtl="0" algn="l">
              <a:lnSpc>
                <a:spcPct val="115000"/>
              </a:lnSpc>
              <a:spcBef>
                <a:spcPts val="2000"/>
              </a:spcBef>
              <a:spcAft>
                <a:spcPts val="2000"/>
              </a:spcAft>
              <a:buClr>
                <a:schemeClr val="dk2"/>
              </a:buClr>
              <a:buSzPts val="1700"/>
              <a:buFont typeface="Arial"/>
              <a:buChar char="■"/>
              <a:defRPr b="0" i="0" sz="1700" u="none" cap="none" strike="noStrike">
                <a:solidFill>
                  <a:schemeClr val="dk2"/>
                </a:solidFill>
                <a:latin typeface="Arial"/>
                <a:ea typeface="Arial"/>
                <a:cs typeface="Arial"/>
                <a:sym typeface="Arial"/>
              </a:defRPr>
            </a:lvl9pPr>
          </a:lstStyle>
          <a:p/>
        </p:txBody>
      </p:sp>
      <p:sp>
        <p:nvSpPr>
          <p:cNvPr id="68" name="Google Shape;68;p19"/>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 id="2147483676" r:id="rId12"/>
    <p:sldLayoutId id="2147483677" r:id="rId13"/>
    <p:sldLayoutId id="2147483678" r:id="rId14"/>
    <p:sldLayoutId id="2147483679" r:id="rId15"/>
    <p:sldLayoutId id="2147483680" r:id="rId16"/>
    <p:sldLayoutId id="2147483681" r:id="rId1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122" name="Shape 122"/>
        <p:cNvGrpSpPr/>
        <p:nvPr/>
      </p:nvGrpSpPr>
      <p:grpSpPr>
        <a:xfrm>
          <a:off x="0" y="0"/>
          <a:ext cx="0" cy="0"/>
          <a:chOff x="0" y="0"/>
          <a:chExt cx="0" cy="0"/>
        </a:xfrm>
      </p:grpSpPr>
      <p:sp>
        <p:nvSpPr>
          <p:cNvPr id="123" name="Google Shape;123;p37"/>
          <p:cNvSpPr txBox="1"/>
          <p:nvPr>
            <p:ph type="title"/>
          </p:nvPr>
        </p:nvSpPr>
        <p:spPr>
          <a:xfrm>
            <a:off x="342870" y="672482"/>
            <a:ext cx="9372600" cy="865500"/>
          </a:xfrm>
          <a:prstGeom prst="rect">
            <a:avLst/>
          </a:prstGeom>
          <a:noFill/>
          <a:ln>
            <a:noFill/>
          </a:ln>
        </p:spPr>
        <p:txBody>
          <a:bodyPr anchorCtr="0" anchor="t" bIns="113100" lIns="113100" spcFirstLastPara="1" rIns="113100" wrap="square" tIns="113100">
            <a:noAutofit/>
          </a:bodyPr>
          <a:lstStyle>
            <a:lvl1pPr lvl="0" marR="0" rtl="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9pPr>
          </a:lstStyle>
          <a:p/>
        </p:txBody>
      </p:sp>
      <p:sp>
        <p:nvSpPr>
          <p:cNvPr id="124" name="Google Shape;124;p37"/>
          <p:cNvSpPr txBox="1"/>
          <p:nvPr>
            <p:ph idx="1" type="body"/>
          </p:nvPr>
        </p:nvSpPr>
        <p:spPr>
          <a:xfrm>
            <a:off x="342870" y="1741518"/>
            <a:ext cx="9372600" cy="5162700"/>
          </a:xfrm>
          <a:prstGeom prst="rect">
            <a:avLst/>
          </a:prstGeom>
          <a:noFill/>
          <a:ln>
            <a:noFill/>
          </a:ln>
        </p:spPr>
        <p:txBody>
          <a:bodyPr anchorCtr="0" anchor="t" bIns="113100" lIns="113100" spcFirstLastPara="1" rIns="113100" wrap="square" tIns="113100">
            <a:noAutofit/>
          </a:bodyPr>
          <a:lstStyle>
            <a:lvl1pPr indent="-368300" lvl="0" marL="457200" marR="0" rtl="0" algn="l">
              <a:lnSpc>
                <a:spcPct val="115000"/>
              </a:lnSpc>
              <a:spcBef>
                <a:spcPts val="0"/>
              </a:spcBef>
              <a:spcAft>
                <a:spcPts val="0"/>
              </a:spcAft>
              <a:buClr>
                <a:schemeClr val="dk2"/>
              </a:buClr>
              <a:buSzPts val="2200"/>
              <a:buFont typeface="Arial"/>
              <a:buChar char="●"/>
              <a:defRPr b="0" i="0" sz="2200" u="none" cap="none" strike="noStrike">
                <a:solidFill>
                  <a:schemeClr val="dk2"/>
                </a:solidFill>
                <a:latin typeface="Arial"/>
                <a:ea typeface="Arial"/>
                <a:cs typeface="Arial"/>
                <a:sym typeface="Arial"/>
              </a:defRPr>
            </a:lvl1pPr>
            <a:lvl2pPr indent="-336550" lvl="1" marL="914400" marR="0" rtl="0" algn="l">
              <a:lnSpc>
                <a:spcPct val="115000"/>
              </a:lnSpc>
              <a:spcBef>
                <a:spcPts val="2000"/>
              </a:spcBef>
              <a:spcAft>
                <a:spcPts val="0"/>
              </a:spcAft>
              <a:buClr>
                <a:schemeClr val="dk2"/>
              </a:buClr>
              <a:buSzPts val="1700"/>
              <a:buFont typeface="Arial"/>
              <a:buChar char="○"/>
              <a:defRPr b="0" i="0" sz="1700" u="none" cap="none" strike="noStrike">
                <a:solidFill>
                  <a:schemeClr val="dk2"/>
                </a:solidFill>
                <a:latin typeface="Arial"/>
                <a:ea typeface="Arial"/>
                <a:cs typeface="Arial"/>
                <a:sym typeface="Arial"/>
              </a:defRPr>
            </a:lvl2pPr>
            <a:lvl3pPr indent="-336550" lvl="2" marL="1371600" marR="0" rtl="0" algn="l">
              <a:lnSpc>
                <a:spcPct val="115000"/>
              </a:lnSpc>
              <a:spcBef>
                <a:spcPts val="2000"/>
              </a:spcBef>
              <a:spcAft>
                <a:spcPts val="0"/>
              </a:spcAft>
              <a:buClr>
                <a:schemeClr val="dk2"/>
              </a:buClr>
              <a:buSzPts val="1700"/>
              <a:buFont typeface="Arial"/>
              <a:buChar char="■"/>
              <a:defRPr b="0" i="0" sz="1700" u="none" cap="none" strike="noStrike">
                <a:solidFill>
                  <a:schemeClr val="dk2"/>
                </a:solidFill>
                <a:latin typeface="Arial"/>
                <a:ea typeface="Arial"/>
                <a:cs typeface="Arial"/>
                <a:sym typeface="Arial"/>
              </a:defRPr>
            </a:lvl3pPr>
            <a:lvl4pPr indent="-336550" lvl="3" marL="1828800" marR="0" rtl="0" algn="l">
              <a:lnSpc>
                <a:spcPct val="115000"/>
              </a:lnSpc>
              <a:spcBef>
                <a:spcPts val="2000"/>
              </a:spcBef>
              <a:spcAft>
                <a:spcPts val="0"/>
              </a:spcAft>
              <a:buClr>
                <a:schemeClr val="dk2"/>
              </a:buClr>
              <a:buSzPts val="1700"/>
              <a:buFont typeface="Arial"/>
              <a:buChar char="●"/>
              <a:defRPr b="0" i="0" sz="1700" u="none" cap="none" strike="noStrike">
                <a:solidFill>
                  <a:schemeClr val="dk2"/>
                </a:solidFill>
                <a:latin typeface="Arial"/>
                <a:ea typeface="Arial"/>
                <a:cs typeface="Arial"/>
                <a:sym typeface="Arial"/>
              </a:defRPr>
            </a:lvl4pPr>
            <a:lvl5pPr indent="-336550" lvl="4" marL="2286000" marR="0" rtl="0" algn="l">
              <a:lnSpc>
                <a:spcPct val="115000"/>
              </a:lnSpc>
              <a:spcBef>
                <a:spcPts val="2000"/>
              </a:spcBef>
              <a:spcAft>
                <a:spcPts val="0"/>
              </a:spcAft>
              <a:buClr>
                <a:schemeClr val="dk2"/>
              </a:buClr>
              <a:buSzPts val="1700"/>
              <a:buFont typeface="Arial"/>
              <a:buChar char="○"/>
              <a:defRPr b="0" i="0" sz="1700" u="none" cap="none" strike="noStrike">
                <a:solidFill>
                  <a:schemeClr val="dk2"/>
                </a:solidFill>
                <a:latin typeface="Arial"/>
                <a:ea typeface="Arial"/>
                <a:cs typeface="Arial"/>
                <a:sym typeface="Arial"/>
              </a:defRPr>
            </a:lvl5pPr>
            <a:lvl6pPr indent="-336550" lvl="5" marL="2743200" marR="0" rtl="0" algn="l">
              <a:lnSpc>
                <a:spcPct val="115000"/>
              </a:lnSpc>
              <a:spcBef>
                <a:spcPts val="2000"/>
              </a:spcBef>
              <a:spcAft>
                <a:spcPts val="0"/>
              </a:spcAft>
              <a:buClr>
                <a:schemeClr val="dk2"/>
              </a:buClr>
              <a:buSzPts val="1700"/>
              <a:buFont typeface="Avenir"/>
              <a:buChar char="■"/>
              <a:defRPr b="0" i="0" sz="1700" u="none" cap="none" strike="noStrike">
                <a:solidFill>
                  <a:schemeClr val="dk2"/>
                </a:solidFill>
                <a:latin typeface="Avenir"/>
                <a:ea typeface="Avenir"/>
                <a:cs typeface="Avenir"/>
                <a:sym typeface="Avenir"/>
              </a:defRPr>
            </a:lvl6pPr>
            <a:lvl7pPr indent="-336550" lvl="6" marL="3200400" marR="0" rtl="0" algn="l">
              <a:lnSpc>
                <a:spcPct val="115000"/>
              </a:lnSpc>
              <a:spcBef>
                <a:spcPts val="2000"/>
              </a:spcBef>
              <a:spcAft>
                <a:spcPts val="0"/>
              </a:spcAft>
              <a:buClr>
                <a:schemeClr val="dk2"/>
              </a:buClr>
              <a:buSzPts val="1700"/>
              <a:buFont typeface="Arial"/>
              <a:buChar char="●"/>
              <a:defRPr b="0" i="0" sz="1700" u="none" cap="none" strike="noStrike">
                <a:solidFill>
                  <a:schemeClr val="dk2"/>
                </a:solidFill>
                <a:latin typeface="Arial"/>
                <a:ea typeface="Arial"/>
                <a:cs typeface="Arial"/>
                <a:sym typeface="Arial"/>
              </a:defRPr>
            </a:lvl7pPr>
            <a:lvl8pPr indent="-336550" lvl="7" marL="3657600" marR="0" rtl="0" algn="l">
              <a:lnSpc>
                <a:spcPct val="115000"/>
              </a:lnSpc>
              <a:spcBef>
                <a:spcPts val="2000"/>
              </a:spcBef>
              <a:spcAft>
                <a:spcPts val="0"/>
              </a:spcAft>
              <a:buClr>
                <a:schemeClr val="dk2"/>
              </a:buClr>
              <a:buSzPts val="1700"/>
              <a:buFont typeface="Arial"/>
              <a:buChar char="○"/>
              <a:defRPr b="0" i="0" sz="1700" u="none" cap="none" strike="noStrike">
                <a:solidFill>
                  <a:schemeClr val="dk2"/>
                </a:solidFill>
                <a:latin typeface="Arial"/>
                <a:ea typeface="Arial"/>
                <a:cs typeface="Arial"/>
                <a:sym typeface="Arial"/>
              </a:defRPr>
            </a:lvl8pPr>
            <a:lvl9pPr indent="-336550" lvl="8" marL="4114800" marR="0" rtl="0" algn="l">
              <a:lnSpc>
                <a:spcPct val="115000"/>
              </a:lnSpc>
              <a:spcBef>
                <a:spcPts val="2000"/>
              </a:spcBef>
              <a:spcAft>
                <a:spcPts val="2000"/>
              </a:spcAft>
              <a:buClr>
                <a:schemeClr val="dk2"/>
              </a:buClr>
              <a:buSzPts val="1700"/>
              <a:buFont typeface="Arial"/>
              <a:buChar char="■"/>
              <a:defRPr b="0" i="0" sz="1700" u="none" cap="none" strike="noStrike">
                <a:solidFill>
                  <a:schemeClr val="dk2"/>
                </a:solidFill>
                <a:latin typeface="Arial"/>
                <a:ea typeface="Arial"/>
                <a:cs typeface="Arial"/>
                <a:sym typeface="Arial"/>
              </a:defRPr>
            </a:lvl9pPr>
          </a:lstStyle>
          <a:p/>
        </p:txBody>
      </p:sp>
      <p:sp>
        <p:nvSpPr>
          <p:cNvPr id="125" name="Google Shape;125;p37"/>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82" r:id="rId1"/>
    <p:sldLayoutId id="2147483683" r:id="rId2"/>
    <p:sldLayoutId id="2147483684" r:id="rId3"/>
    <p:sldLayoutId id="2147483685" r:id="rId4"/>
    <p:sldLayoutId id="2147483686" r:id="rId5"/>
    <p:sldLayoutId id="2147483687" r:id="rId6"/>
    <p:sldLayoutId id="2147483688" r:id="rId7"/>
    <p:sldLayoutId id="2147483689" r:id="rId8"/>
    <p:sldLayoutId id="2147483690" r:id="rId9"/>
    <p:sldLayoutId id="2147483691" r:id="rId10"/>
    <p:sldLayoutId id="2147483692" r:id="rId11"/>
    <p:sldLayoutId id="2147483693" r:id="rId12"/>
    <p:sldLayoutId id="2147483694" r:id="rId13"/>
    <p:sldLayoutId id="2147483695" r:id="rId14"/>
    <p:sldLayoutId id="2147483696" r:id="rId15"/>
    <p:sldLayoutId id="2147483697" r:id="rId16"/>
    <p:sldLayoutId id="2147483698" r:id="rId1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179" name="Shape 179"/>
        <p:cNvGrpSpPr/>
        <p:nvPr/>
      </p:nvGrpSpPr>
      <p:grpSpPr>
        <a:xfrm>
          <a:off x="0" y="0"/>
          <a:ext cx="0" cy="0"/>
          <a:chOff x="0" y="0"/>
          <a:chExt cx="0" cy="0"/>
        </a:xfrm>
      </p:grpSpPr>
      <p:sp>
        <p:nvSpPr>
          <p:cNvPr id="180" name="Google Shape;180;p55"/>
          <p:cNvSpPr txBox="1"/>
          <p:nvPr>
            <p:ph type="title"/>
          </p:nvPr>
        </p:nvSpPr>
        <p:spPr>
          <a:xfrm>
            <a:off x="342870" y="672482"/>
            <a:ext cx="9372600" cy="865500"/>
          </a:xfrm>
          <a:prstGeom prst="rect">
            <a:avLst/>
          </a:prstGeom>
          <a:noFill/>
          <a:ln>
            <a:noFill/>
          </a:ln>
        </p:spPr>
        <p:txBody>
          <a:bodyPr anchorCtr="0" anchor="t" bIns="113100" lIns="113100" spcFirstLastPara="1" rIns="113100" wrap="square" tIns="113100">
            <a:noAutofit/>
          </a:bodyPr>
          <a:lstStyle>
            <a:lvl1pPr lvl="0" marR="0" rtl="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9pPr>
          </a:lstStyle>
          <a:p/>
        </p:txBody>
      </p:sp>
      <p:sp>
        <p:nvSpPr>
          <p:cNvPr id="181" name="Google Shape;181;p55"/>
          <p:cNvSpPr txBox="1"/>
          <p:nvPr>
            <p:ph idx="1" type="body"/>
          </p:nvPr>
        </p:nvSpPr>
        <p:spPr>
          <a:xfrm>
            <a:off x="342870" y="1741518"/>
            <a:ext cx="9372600" cy="5162700"/>
          </a:xfrm>
          <a:prstGeom prst="rect">
            <a:avLst/>
          </a:prstGeom>
          <a:noFill/>
          <a:ln>
            <a:noFill/>
          </a:ln>
        </p:spPr>
        <p:txBody>
          <a:bodyPr anchorCtr="0" anchor="t" bIns="113100" lIns="113100" spcFirstLastPara="1" rIns="113100" wrap="square" tIns="113100">
            <a:noAutofit/>
          </a:bodyPr>
          <a:lstStyle>
            <a:lvl1pPr indent="-368300" lvl="0" marL="457200" marR="0" rtl="0" algn="l">
              <a:lnSpc>
                <a:spcPct val="115000"/>
              </a:lnSpc>
              <a:spcBef>
                <a:spcPts val="0"/>
              </a:spcBef>
              <a:spcAft>
                <a:spcPts val="0"/>
              </a:spcAft>
              <a:buClr>
                <a:schemeClr val="dk2"/>
              </a:buClr>
              <a:buSzPts val="2200"/>
              <a:buFont typeface="Arial"/>
              <a:buChar char="●"/>
              <a:defRPr b="0" i="0" sz="2200" u="none" cap="none" strike="noStrike">
                <a:solidFill>
                  <a:schemeClr val="dk2"/>
                </a:solidFill>
                <a:latin typeface="Arial"/>
                <a:ea typeface="Arial"/>
                <a:cs typeface="Arial"/>
                <a:sym typeface="Arial"/>
              </a:defRPr>
            </a:lvl1pPr>
            <a:lvl2pPr indent="-336550" lvl="1" marL="914400" marR="0" rtl="0" algn="l">
              <a:lnSpc>
                <a:spcPct val="115000"/>
              </a:lnSpc>
              <a:spcBef>
                <a:spcPts val="2000"/>
              </a:spcBef>
              <a:spcAft>
                <a:spcPts val="0"/>
              </a:spcAft>
              <a:buClr>
                <a:schemeClr val="dk2"/>
              </a:buClr>
              <a:buSzPts val="1700"/>
              <a:buFont typeface="Arial"/>
              <a:buChar char="○"/>
              <a:defRPr b="0" i="0" sz="1700" u="none" cap="none" strike="noStrike">
                <a:solidFill>
                  <a:schemeClr val="dk2"/>
                </a:solidFill>
                <a:latin typeface="Arial"/>
                <a:ea typeface="Arial"/>
                <a:cs typeface="Arial"/>
                <a:sym typeface="Arial"/>
              </a:defRPr>
            </a:lvl2pPr>
            <a:lvl3pPr indent="-336550" lvl="2" marL="1371600" marR="0" rtl="0" algn="l">
              <a:lnSpc>
                <a:spcPct val="115000"/>
              </a:lnSpc>
              <a:spcBef>
                <a:spcPts val="2000"/>
              </a:spcBef>
              <a:spcAft>
                <a:spcPts val="0"/>
              </a:spcAft>
              <a:buClr>
                <a:schemeClr val="dk2"/>
              </a:buClr>
              <a:buSzPts val="1700"/>
              <a:buFont typeface="Arial"/>
              <a:buChar char="■"/>
              <a:defRPr b="0" i="0" sz="1700" u="none" cap="none" strike="noStrike">
                <a:solidFill>
                  <a:schemeClr val="dk2"/>
                </a:solidFill>
                <a:latin typeface="Arial"/>
                <a:ea typeface="Arial"/>
                <a:cs typeface="Arial"/>
                <a:sym typeface="Arial"/>
              </a:defRPr>
            </a:lvl3pPr>
            <a:lvl4pPr indent="-336550" lvl="3" marL="1828800" marR="0" rtl="0" algn="l">
              <a:lnSpc>
                <a:spcPct val="115000"/>
              </a:lnSpc>
              <a:spcBef>
                <a:spcPts val="2000"/>
              </a:spcBef>
              <a:spcAft>
                <a:spcPts val="0"/>
              </a:spcAft>
              <a:buClr>
                <a:schemeClr val="dk2"/>
              </a:buClr>
              <a:buSzPts val="1700"/>
              <a:buFont typeface="Arial"/>
              <a:buChar char="●"/>
              <a:defRPr b="0" i="0" sz="1700" u="none" cap="none" strike="noStrike">
                <a:solidFill>
                  <a:schemeClr val="dk2"/>
                </a:solidFill>
                <a:latin typeface="Arial"/>
                <a:ea typeface="Arial"/>
                <a:cs typeface="Arial"/>
                <a:sym typeface="Arial"/>
              </a:defRPr>
            </a:lvl4pPr>
            <a:lvl5pPr indent="-336550" lvl="4" marL="2286000" marR="0" rtl="0" algn="l">
              <a:lnSpc>
                <a:spcPct val="115000"/>
              </a:lnSpc>
              <a:spcBef>
                <a:spcPts val="2000"/>
              </a:spcBef>
              <a:spcAft>
                <a:spcPts val="0"/>
              </a:spcAft>
              <a:buClr>
                <a:schemeClr val="dk2"/>
              </a:buClr>
              <a:buSzPts val="1700"/>
              <a:buFont typeface="Arial"/>
              <a:buChar char="○"/>
              <a:defRPr b="0" i="0" sz="1700" u="none" cap="none" strike="noStrike">
                <a:solidFill>
                  <a:schemeClr val="dk2"/>
                </a:solidFill>
                <a:latin typeface="Arial"/>
                <a:ea typeface="Arial"/>
                <a:cs typeface="Arial"/>
                <a:sym typeface="Arial"/>
              </a:defRPr>
            </a:lvl5pPr>
            <a:lvl6pPr indent="-336550" lvl="5" marL="2743200" marR="0" rtl="0" algn="l">
              <a:lnSpc>
                <a:spcPct val="115000"/>
              </a:lnSpc>
              <a:spcBef>
                <a:spcPts val="2000"/>
              </a:spcBef>
              <a:spcAft>
                <a:spcPts val="0"/>
              </a:spcAft>
              <a:buClr>
                <a:schemeClr val="dk2"/>
              </a:buClr>
              <a:buSzPts val="1700"/>
              <a:buFont typeface="Arial"/>
              <a:buChar char="■"/>
              <a:defRPr b="0" i="0" sz="1700" u="none" cap="none" strike="noStrike">
                <a:solidFill>
                  <a:schemeClr val="dk2"/>
                </a:solidFill>
                <a:latin typeface="Arial"/>
                <a:ea typeface="Arial"/>
                <a:cs typeface="Arial"/>
                <a:sym typeface="Arial"/>
              </a:defRPr>
            </a:lvl6pPr>
            <a:lvl7pPr indent="-336550" lvl="6" marL="3200400" marR="0" rtl="0" algn="l">
              <a:lnSpc>
                <a:spcPct val="115000"/>
              </a:lnSpc>
              <a:spcBef>
                <a:spcPts val="2000"/>
              </a:spcBef>
              <a:spcAft>
                <a:spcPts val="0"/>
              </a:spcAft>
              <a:buClr>
                <a:schemeClr val="dk2"/>
              </a:buClr>
              <a:buSzPts val="1700"/>
              <a:buFont typeface="Arial"/>
              <a:buChar char="●"/>
              <a:defRPr b="0" i="0" sz="1700" u="none" cap="none" strike="noStrike">
                <a:solidFill>
                  <a:schemeClr val="dk2"/>
                </a:solidFill>
                <a:latin typeface="Arial"/>
                <a:ea typeface="Arial"/>
                <a:cs typeface="Arial"/>
                <a:sym typeface="Arial"/>
              </a:defRPr>
            </a:lvl7pPr>
            <a:lvl8pPr indent="-336550" lvl="7" marL="3657600" marR="0" rtl="0" algn="l">
              <a:lnSpc>
                <a:spcPct val="115000"/>
              </a:lnSpc>
              <a:spcBef>
                <a:spcPts val="2000"/>
              </a:spcBef>
              <a:spcAft>
                <a:spcPts val="0"/>
              </a:spcAft>
              <a:buClr>
                <a:schemeClr val="dk2"/>
              </a:buClr>
              <a:buSzPts val="1700"/>
              <a:buFont typeface="Arial"/>
              <a:buChar char="○"/>
              <a:defRPr b="0" i="0" sz="1700" u="none" cap="none" strike="noStrike">
                <a:solidFill>
                  <a:schemeClr val="dk2"/>
                </a:solidFill>
                <a:latin typeface="Arial"/>
                <a:ea typeface="Arial"/>
                <a:cs typeface="Arial"/>
                <a:sym typeface="Arial"/>
              </a:defRPr>
            </a:lvl8pPr>
            <a:lvl9pPr indent="-336550" lvl="8" marL="4114800" marR="0" rtl="0" algn="l">
              <a:lnSpc>
                <a:spcPct val="115000"/>
              </a:lnSpc>
              <a:spcBef>
                <a:spcPts val="2000"/>
              </a:spcBef>
              <a:spcAft>
                <a:spcPts val="2000"/>
              </a:spcAft>
              <a:buClr>
                <a:schemeClr val="dk2"/>
              </a:buClr>
              <a:buSzPts val="1700"/>
              <a:buFont typeface="Arial"/>
              <a:buChar char="■"/>
              <a:defRPr b="0" i="0" sz="1700" u="none" cap="none" strike="noStrike">
                <a:solidFill>
                  <a:schemeClr val="dk2"/>
                </a:solidFill>
                <a:latin typeface="Arial"/>
                <a:ea typeface="Arial"/>
                <a:cs typeface="Arial"/>
                <a:sym typeface="Arial"/>
              </a:defRPr>
            </a:lvl9pPr>
          </a:lstStyle>
          <a:p/>
        </p:txBody>
      </p:sp>
      <p:sp>
        <p:nvSpPr>
          <p:cNvPr id="182" name="Google Shape;182;p55"/>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 id="2147483710" r:id="rId12"/>
    <p:sldLayoutId id="2147483711" r:id="rId13"/>
    <p:sldLayoutId id="2147483712" r:id="rId14"/>
    <p:sldLayoutId id="2147483713" r:id="rId15"/>
    <p:sldLayoutId id="2147483714" r:id="rId16"/>
    <p:sldLayoutId id="2147483715" r:id="rId1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9.jpg"/><Relationship Id="rId4" Type="http://schemas.openxmlformats.org/officeDocument/2006/relationships/image" Target="../media/image8.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10.xml"/><Relationship Id="rId3" Type="http://schemas.openxmlformats.org/officeDocument/2006/relationships/image" Target="../media/image18.jpg"/><Relationship Id="rId4" Type="http://schemas.openxmlformats.org/officeDocument/2006/relationships/hyperlink" Target="https://hingemarketing.com/library/article/2017-high-growth-research-study-research-summary" TargetMode="External"/><Relationship Id="rId5" Type="http://schemas.openxmlformats.org/officeDocument/2006/relationships/image" Target="../media/image3.png"/><Relationship Id="rId6" Type="http://schemas.openxmlformats.org/officeDocument/2006/relationships/hyperlink" Target="https://impact.com/?_bt=319148630787&amp;_bk=radius%20by%20impact&amp;_bg=59208248290%7D&amp;_bm=e&amp;_bn=g&amp;gclid=EAIaIQobChMImZG_rOHz4wIVUj0MCh3sRAfVEAAYASAAEgJAGPD_BwE" TargetMode="External"/><Relationship Id="rId7" Type="http://schemas.openxmlformats.org/officeDocument/2006/relationships/image" Target="../media/image1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1.xml"/><Relationship Id="rId3" Type="http://schemas.openxmlformats.org/officeDocument/2006/relationships/image" Target="../media/image56.jpg"/><Relationship Id="rId4" Type="http://schemas.openxmlformats.org/officeDocument/2006/relationships/hyperlink" Target="https://www.forbes.com/sites/andrewarnold/2018/01/21/millennials-hate-ads-but-58-of-them-wouldnt-mind-if-its-from-their-favorite-digital-stars/#5e68962d59ca" TargetMode="External"/><Relationship Id="rId9" Type="http://schemas.openxmlformats.org/officeDocument/2006/relationships/image" Target="../media/image14.png"/><Relationship Id="rId5" Type="http://schemas.openxmlformats.org/officeDocument/2006/relationships/hyperlink" Target="https://www.impactbnd.com/blog/word-of-mouth-marketing-strategies-infographic" TargetMode="External"/><Relationship Id="rId6" Type="http://schemas.openxmlformats.org/officeDocument/2006/relationships/hyperlink" Target="https://www.ion.co/twitter-has-released-a-report-showing-consumers-seek-product-recommendations-from-influencers-almost-as-much-as-they-do-from-friends" TargetMode="External"/><Relationship Id="rId7" Type="http://schemas.openxmlformats.org/officeDocument/2006/relationships/hyperlink" Target="https://www.expertvoice.com/new-research-shows-micro-influencers-drive-consumer-buying-behavior-much-higher-rates-previously-thought/" TargetMode="External"/><Relationship Id="rId8" Type="http://schemas.openxmlformats.org/officeDocument/2006/relationships/hyperlink" Target="https://impact.com/?_bt=319148630787&amp;_bk=radius%20by%20impact&amp;_bg=59208248290%7D&amp;_bm=e&amp;_bn=g&amp;gclid=EAIaIQobChMImZG_rOHz4wIVUj0MCh3sRAfVEAAYASAAEgJAGPD_BwE"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56.jpg"/><Relationship Id="rId4" Type="http://schemas.openxmlformats.org/officeDocument/2006/relationships/hyperlink" Target="https://impact.com/?_bt=319148630787&amp;_bk=radius%20by%20impact&amp;_bg=59208248290%7D&amp;_bm=e&amp;_bn=g&amp;gclid=EAIaIQobChMImZG_rOHz4wIVUj0MCh3sRAfVEAAYASAAEgJAGPD_BwE" TargetMode="External"/><Relationship Id="rId5" Type="http://schemas.openxmlformats.org/officeDocument/2006/relationships/image" Target="../media/image14.png"/><Relationship Id="rId6" Type="http://schemas.openxmlformats.org/officeDocument/2006/relationships/image" Target="../media/image20.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56.jpg"/><Relationship Id="rId4" Type="http://schemas.openxmlformats.org/officeDocument/2006/relationships/image" Target="../media/image3.png"/><Relationship Id="rId9" Type="http://schemas.openxmlformats.org/officeDocument/2006/relationships/image" Target="../media/image14.png"/><Relationship Id="rId5" Type="http://schemas.openxmlformats.org/officeDocument/2006/relationships/hyperlink" Target="https://www.cmswire.com/content-strategy/micro-influencer-marketing-5-enterprise-tech-companies-getting-it-done/" TargetMode="External"/><Relationship Id="rId6" Type="http://schemas.openxmlformats.org/officeDocument/2006/relationships/hyperlink" Target="https://www.promomarketing.info/adobe-seed-bring-made-influencer-campaign-uk-universities/" TargetMode="External"/><Relationship Id="rId7" Type="http://schemas.openxmlformats.org/officeDocument/2006/relationships/image" Target="../media/image24.png"/><Relationship Id="rId8" Type="http://schemas.openxmlformats.org/officeDocument/2006/relationships/hyperlink" Target="https://impact.com/?_bt=319148630787&amp;_bk=radius%20by%20impact&amp;_bg=59208248290%7D&amp;_bm=e&amp;_bn=g&amp;gclid=EAIaIQobChMImZG_rOHz4wIVUj0MCh3sRAfVEAAYASAAEgJAGPD_BwE"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56.jpg"/><Relationship Id="rId4" Type="http://schemas.openxmlformats.org/officeDocument/2006/relationships/image" Target="../media/image3.png"/><Relationship Id="rId5" Type="http://schemas.openxmlformats.org/officeDocument/2006/relationships/hyperlink" Target="https://impact.com/?_bt=319148630787&amp;_bk=radius%20by%20impact&amp;_bg=59208248290%7D&amp;_bm=e&amp;_bn=g&amp;gclid=EAIaIQobChMImZG_rOHz4wIVUj0MCh3sRAfVEAAYASAAEgJAGPD_BwE" TargetMode="External"/><Relationship Id="rId6" Type="http://schemas.openxmlformats.org/officeDocument/2006/relationships/image" Target="../media/image1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5.xml"/><Relationship Id="rId3" Type="http://schemas.openxmlformats.org/officeDocument/2006/relationships/image" Target="../media/image56.jpg"/><Relationship Id="rId4" Type="http://schemas.openxmlformats.org/officeDocument/2006/relationships/hyperlink" Target="https://impact.com/?_bt=319148630787&amp;_bk=radius%20by%20impact&amp;_bg=59208248290%7D&amp;_bm=e&amp;_bn=g&amp;gclid=EAIaIQobChMImZG_rOHz4wIVUj0MCh3sRAfVEAAYASAAEgJAGPD_BwE" TargetMode="External"/><Relationship Id="rId5" Type="http://schemas.openxmlformats.org/officeDocument/2006/relationships/image" Target="../media/image14.png"/><Relationship Id="rId6" Type="http://schemas.openxmlformats.org/officeDocument/2006/relationships/image" Target="../media/image5.png"/><Relationship Id="rId7" Type="http://schemas.openxmlformats.org/officeDocument/2006/relationships/image" Target="../media/image3.png"/><Relationship Id="rId8" Type="http://schemas.openxmlformats.org/officeDocument/2006/relationships/image" Target="../media/image32.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56.jpg"/><Relationship Id="rId4" Type="http://schemas.openxmlformats.org/officeDocument/2006/relationships/image" Target="../media/image3.png"/><Relationship Id="rId5" Type="http://schemas.openxmlformats.org/officeDocument/2006/relationships/hyperlink" Target="https://impact.com/?_bt=319148630787&amp;_bk=radius%20by%20impact&amp;_bg=59208248290%7D&amp;_bm=e&amp;_bn=g&amp;gclid=EAIaIQobChMImZG_rOHz4wIVUj0MCh3sRAfVEAAYASAAEgJAGPD_BwE" TargetMode="External"/><Relationship Id="rId6" Type="http://schemas.openxmlformats.org/officeDocument/2006/relationships/image" Target="../media/image1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7.xml"/><Relationship Id="rId3" Type="http://schemas.openxmlformats.org/officeDocument/2006/relationships/hyperlink" Target="https://www.insider.com/how-long-you-should-date-someone-before-you-make-it-official-2018-7" TargetMode="External"/><Relationship Id="rId4" Type="http://schemas.openxmlformats.org/officeDocument/2006/relationships/image" Target="../media/image22.jpg"/><Relationship Id="rId5" Type="http://schemas.openxmlformats.org/officeDocument/2006/relationships/hyperlink" Target="https://impact.com/?_bt=319148630787&amp;_bk=radius%20by%20impact&amp;_bg=59208248290%7D&amp;_bm=e&amp;_bn=g&amp;gclid=EAIaIQobChMImZG_rOHz4wIVUj0MCh3sRAfVEAAYASAAEgJAGPD_BwE" TargetMode="External"/><Relationship Id="rId6" Type="http://schemas.openxmlformats.org/officeDocument/2006/relationships/image" Target="../media/image14.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22.jpg"/><Relationship Id="rId4" Type="http://schemas.openxmlformats.org/officeDocument/2006/relationships/image" Target="../media/image3.png"/><Relationship Id="rId5" Type="http://schemas.openxmlformats.org/officeDocument/2006/relationships/hyperlink" Target="https://impact.com/?_bt=319148630787&amp;_bk=radius%20by%20impact&amp;_bg=59208248290%7D&amp;_bm=e&amp;_bn=g&amp;gclid=EAIaIQobChMImZG_rOHz4wIVUj0MCh3sRAfVEAAYASAAEgJAGPD_BwE" TargetMode="External"/><Relationship Id="rId6" Type="http://schemas.openxmlformats.org/officeDocument/2006/relationships/image" Target="../media/image14.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image" Target="../media/image22.jpg"/><Relationship Id="rId4" Type="http://schemas.openxmlformats.org/officeDocument/2006/relationships/hyperlink" Target="https://impact.com/?_bt=319148630787&amp;_bk=radius%20by%20impact&amp;_bg=59208248290%7D&amp;_bm=e&amp;_bn=g&amp;gclid=EAIaIQobChMImZG_rOHz4wIVUj0MCh3sRAfVEAAYASAAEgJAGPD_BwE" TargetMode="External"/><Relationship Id="rId5" Type="http://schemas.openxmlformats.org/officeDocument/2006/relationships/image" Target="../media/image14.png"/><Relationship Id="rId6" Type="http://schemas.openxmlformats.org/officeDocument/2006/relationships/image" Target="../media/image54.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9.jpg"/><Relationship Id="rId4" Type="http://schemas.openxmlformats.org/officeDocument/2006/relationships/hyperlink" Target="https://docs.google.com/document/d/1ocEYZm5vwhbeMWk9ge-TcX1dt29SYu60vkyDmYfql_k/edit?ts=5d8e7939#heading=h.y24v3836fwsg"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20.xml"/><Relationship Id="rId3" Type="http://schemas.openxmlformats.org/officeDocument/2006/relationships/image" Target="../media/image28.jpg"/><Relationship Id="rId4" Type="http://schemas.openxmlformats.org/officeDocument/2006/relationships/hyperlink" Target="https://impact.com/?_bt=319148630787&amp;_bk=radius%20by%20impact&amp;_bg=59208248290%7D&amp;_bm=e&amp;_bn=g&amp;gclid=EAIaIQobChMImZG_rOHz4wIVUj0MCh3sRAfVEAAYASAAEgJAGPD_BwE" TargetMode="External"/><Relationship Id="rId5" Type="http://schemas.openxmlformats.org/officeDocument/2006/relationships/image" Target="../media/image14.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 Id="rId3" Type="http://schemas.openxmlformats.org/officeDocument/2006/relationships/image" Target="../media/image28.jpg"/><Relationship Id="rId4" Type="http://schemas.openxmlformats.org/officeDocument/2006/relationships/hyperlink" Target="https://impact.com/?_bt=319148630787&amp;_bk=radius%20by%20impact&amp;_bg=59208248290%7D&amp;_bm=e&amp;_bn=g&amp;gclid=EAIaIQobChMImZG_rOHz4wIVUj0MCh3sRAfVEAAYASAAEgJAGPD_BwE" TargetMode="External"/><Relationship Id="rId5" Type="http://schemas.openxmlformats.org/officeDocument/2006/relationships/image" Target="../media/image14.png"/><Relationship Id="rId6" Type="http://schemas.openxmlformats.org/officeDocument/2006/relationships/hyperlink" Target="https://www.insider.com/how-long-you-should-date-someone-before-you-make-it-official-2018-7" TargetMode="External"/><Relationship Id="rId7" Type="http://schemas.openxmlformats.org/officeDocument/2006/relationships/image" Target="../media/image25.jpg"/><Relationship Id="rId8" Type="http://schemas.openxmlformats.org/officeDocument/2006/relationships/image" Target="../media/image3.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 Id="rId3" Type="http://schemas.openxmlformats.org/officeDocument/2006/relationships/image" Target="../media/image28.jpg"/><Relationship Id="rId4" Type="http://schemas.openxmlformats.org/officeDocument/2006/relationships/hyperlink" Target="https://impact.com/?_bt=319148630787&amp;_bk=radius%20by%20impact&amp;_bg=59208248290%7D&amp;_bm=e&amp;_bn=g&amp;gclid=EAIaIQobChMImZG_rOHz4wIVUj0MCh3sRAfVEAAYASAAEgJAGPD_BwE" TargetMode="External"/><Relationship Id="rId5" Type="http://schemas.openxmlformats.org/officeDocument/2006/relationships/image" Target="../media/image14.png"/><Relationship Id="rId6" Type="http://schemas.openxmlformats.org/officeDocument/2006/relationships/image" Target="../media/image31.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 Id="rId3" Type="http://schemas.openxmlformats.org/officeDocument/2006/relationships/image" Target="../media/image28.jpg"/><Relationship Id="rId4" Type="http://schemas.openxmlformats.org/officeDocument/2006/relationships/image" Target="../media/image3.png"/><Relationship Id="rId9" Type="http://schemas.openxmlformats.org/officeDocument/2006/relationships/image" Target="../media/image27.png"/><Relationship Id="rId5" Type="http://schemas.openxmlformats.org/officeDocument/2006/relationships/hyperlink" Target="https://impact.com/?_bt=319148630787&amp;_bk=radius%20by%20impact&amp;_bg=59208248290%7D&amp;_bm=e&amp;_bn=g&amp;gclid=EAIaIQobChMImZG_rOHz4wIVUj0MCh3sRAfVEAAYASAAEgJAGPD_BwE" TargetMode="External"/><Relationship Id="rId6" Type="http://schemas.openxmlformats.org/officeDocument/2006/relationships/image" Target="../media/image14.png"/><Relationship Id="rId7" Type="http://schemas.openxmlformats.org/officeDocument/2006/relationships/image" Target="../media/image21.png"/><Relationship Id="rId8" Type="http://schemas.openxmlformats.org/officeDocument/2006/relationships/image" Target="../media/image26.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 Id="rId3" Type="http://schemas.openxmlformats.org/officeDocument/2006/relationships/image" Target="../media/image28.jpg"/><Relationship Id="rId4" Type="http://schemas.openxmlformats.org/officeDocument/2006/relationships/image" Target="../media/image3.png"/><Relationship Id="rId5" Type="http://schemas.openxmlformats.org/officeDocument/2006/relationships/hyperlink" Target="https://impact.com/?_bt=319148630787&amp;_bk=radius%20by%20impact&amp;_bg=59208248290%7D&amp;_bm=e&amp;_bn=g&amp;gclid=EAIaIQobChMImZG_rOHz4wIVUj0MCh3sRAfVEAAYASAAEgJAGPD_BwE" TargetMode="External"/><Relationship Id="rId6" Type="http://schemas.openxmlformats.org/officeDocument/2006/relationships/image" Target="../media/image14.png"/><Relationship Id="rId7" Type="http://schemas.openxmlformats.org/officeDocument/2006/relationships/image" Target="../media/image39.png"/><Relationship Id="rId8" Type="http://schemas.openxmlformats.org/officeDocument/2006/relationships/image" Target="../media/image38.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25.xml"/><Relationship Id="rId3" Type="http://schemas.openxmlformats.org/officeDocument/2006/relationships/image" Target="../media/image28.jpg"/><Relationship Id="rId4" Type="http://schemas.openxmlformats.org/officeDocument/2006/relationships/image" Target="../media/image5.png"/><Relationship Id="rId5" Type="http://schemas.openxmlformats.org/officeDocument/2006/relationships/image" Target="../media/image3.png"/><Relationship Id="rId6" Type="http://schemas.openxmlformats.org/officeDocument/2006/relationships/image" Target="../media/image43.png"/><Relationship Id="rId7" Type="http://schemas.openxmlformats.org/officeDocument/2006/relationships/hyperlink" Target="https://impact.com/?_bt=319148630787&amp;_bk=radius%20by%20impact&amp;_bg=59208248290%7D&amp;_bm=e&amp;_bn=g&amp;gclid=EAIaIQobChMImZG_rOHz4wIVUj0MCh3sRAfVEAAYASAAEgJAGPD_BwE" TargetMode="External"/><Relationship Id="rId8" Type="http://schemas.openxmlformats.org/officeDocument/2006/relationships/image" Target="../media/image14.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6.xml"/><Relationship Id="rId3" Type="http://schemas.openxmlformats.org/officeDocument/2006/relationships/image" Target="../media/image51.jpg"/><Relationship Id="rId4" Type="http://schemas.openxmlformats.org/officeDocument/2006/relationships/hyperlink" Target="https://impact.com/?_bt=319148630787&amp;_bk=radius%20by%20impact&amp;_bg=59208248290%7D&amp;_bm=e&amp;_bn=g&amp;gclid=EAIaIQobChMImZG_rOHz4wIVUj0MCh3sRAfVEAAYASAAEgJAGPD_BwE" TargetMode="External"/><Relationship Id="rId5" Type="http://schemas.openxmlformats.org/officeDocument/2006/relationships/image" Target="../media/image14.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7.xml"/><Relationship Id="rId3" Type="http://schemas.openxmlformats.org/officeDocument/2006/relationships/image" Target="../media/image51.jpg"/><Relationship Id="rId4" Type="http://schemas.openxmlformats.org/officeDocument/2006/relationships/image" Target="../media/image3.png"/><Relationship Id="rId5" Type="http://schemas.openxmlformats.org/officeDocument/2006/relationships/hyperlink" Target="https://impact.com/?_bt=319148630787&amp;_bk=radius%20by%20impact&amp;_bg=59208248290%7D&amp;_bm=e&amp;_bn=g&amp;gclid=EAIaIQobChMImZG_rOHz4wIVUj0MCh3sRAfVEAAYASAAEgJAGPD_BwE" TargetMode="External"/><Relationship Id="rId6" Type="http://schemas.openxmlformats.org/officeDocument/2006/relationships/image" Target="../media/image14.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8.xml"/><Relationship Id="rId3" Type="http://schemas.openxmlformats.org/officeDocument/2006/relationships/image" Target="../media/image51.jpg"/><Relationship Id="rId4" Type="http://schemas.openxmlformats.org/officeDocument/2006/relationships/image" Target="../media/image3.png"/><Relationship Id="rId9" Type="http://schemas.openxmlformats.org/officeDocument/2006/relationships/image" Target="../media/image35.png"/><Relationship Id="rId5" Type="http://schemas.openxmlformats.org/officeDocument/2006/relationships/hyperlink" Target="https://impact.com/?_bt=319148630787&amp;_bk=radius%20by%20impact&amp;_bg=59208248290%7D&amp;_bm=e&amp;_bn=g&amp;gclid=EAIaIQobChMImZG_rOHz4wIVUj0MCh3sRAfVEAAYASAAEgJAGPD_BwE" TargetMode="External"/><Relationship Id="rId6" Type="http://schemas.openxmlformats.org/officeDocument/2006/relationships/image" Target="../media/image14.png"/><Relationship Id="rId7" Type="http://schemas.openxmlformats.org/officeDocument/2006/relationships/image" Target="../media/image36.png"/><Relationship Id="rId8" Type="http://schemas.openxmlformats.org/officeDocument/2006/relationships/image" Target="../media/image53.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9.xml"/><Relationship Id="rId3" Type="http://schemas.openxmlformats.org/officeDocument/2006/relationships/image" Target="../media/image51.jpg"/><Relationship Id="rId4" Type="http://schemas.openxmlformats.org/officeDocument/2006/relationships/image" Target="../media/image3.png"/><Relationship Id="rId5" Type="http://schemas.openxmlformats.org/officeDocument/2006/relationships/hyperlink" Target="https://impact.com/?_bt=319148630787&amp;_bk=radius%20by%20impact&amp;_bg=59208248290%7D&amp;_bm=e&amp;_bn=g&amp;gclid=EAIaIQobChMImZG_rOHz4wIVUj0MCh3sRAfVEAAYASAAEgJAGPD_BwE" TargetMode="External"/><Relationship Id="rId6" Type="http://schemas.openxmlformats.org/officeDocument/2006/relationships/image" Target="../media/image14.png"/><Relationship Id="rId7" Type="http://schemas.openxmlformats.org/officeDocument/2006/relationships/image" Target="../media/image37.png"/><Relationship Id="rId8" Type="http://schemas.openxmlformats.org/officeDocument/2006/relationships/image" Target="../media/image3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6.jpg"/><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0.xml"/><Relationship Id="rId3" Type="http://schemas.openxmlformats.org/officeDocument/2006/relationships/image" Target="../media/image51.jpg"/><Relationship Id="rId4" Type="http://schemas.openxmlformats.org/officeDocument/2006/relationships/hyperlink" Target="https://impact.com/?_bt=319148630787&amp;_bk=radius%20by%20impact&amp;_bg=59208248290%7D&amp;_bm=e&amp;_bn=g&amp;gclid=EAIaIQobChMImZG_rOHz4wIVUj0MCh3sRAfVEAAYASAAEgJAGPD_BwE" TargetMode="External"/><Relationship Id="rId5" Type="http://schemas.openxmlformats.org/officeDocument/2006/relationships/image" Target="../media/image14.png"/><Relationship Id="rId6" Type="http://schemas.openxmlformats.org/officeDocument/2006/relationships/image" Target="../media/image42.jp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1.xml"/><Relationship Id="rId3" Type="http://schemas.openxmlformats.org/officeDocument/2006/relationships/hyperlink" Target="https://impact.com/?_bt=319148630787&amp;_bk=radius%20by%20impact&amp;_bg=59208248290%7D&amp;_bm=e&amp;_bn=g&amp;gclid=EAIaIQobChMImZG_rOHz4wIVUj0MCh3sRAfVEAAYASAAEgJAGPD_BwE" TargetMode="External"/><Relationship Id="rId4" Type="http://schemas.openxmlformats.org/officeDocument/2006/relationships/image" Target="../media/image14.png"/><Relationship Id="rId5" Type="http://schemas.openxmlformats.org/officeDocument/2006/relationships/image" Target="../media/image50.jpg"/><Relationship Id="rId6" Type="http://schemas.openxmlformats.org/officeDocument/2006/relationships/hyperlink" Target="https://impact.com/?_bt=319148630787&amp;_bk=radius%20by%20impact&amp;_bg=59208248290%7D&amp;_bm=e&amp;_bn=g&amp;gclid=EAIaIQobChMImZG_rOHz4wIVUj0MCh3sRAfVEAAYASAAEgJAGPD_BwE" TargetMode="Externa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2.xml"/><Relationship Id="rId3" Type="http://schemas.openxmlformats.org/officeDocument/2006/relationships/image" Target="../media/image50.jpg"/><Relationship Id="rId4" Type="http://schemas.openxmlformats.org/officeDocument/2006/relationships/image" Target="../media/image3.png"/><Relationship Id="rId5" Type="http://schemas.openxmlformats.org/officeDocument/2006/relationships/hyperlink" Target="https://impact.com/?_bt=319148630787&amp;_bk=radius%20by%20impact&amp;_bg=59208248290%7D&amp;_bm=e&amp;_bn=g&amp;gclid=EAIaIQobChMImZG_rOHz4wIVUj0MCh3sRAfVEAAYASAAEgJAGPD_BwE" TargetMode="External"/><Relationship Id="rId6" Type="http://schemas.openxmlformats.org/officeDocument/2006/relationships/image" Target="../media/image14.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2.xml"/><Relationship Id="rId2" Type="http://schemas.openxmlformats.org/officeDocument/2006/relationships/notesSlide" Target="../notesSlides/notesSlide33.xml"/><Relationship Id="rId3" Type="http://schemas.openxmlformats.org/officeDocument/2006/relationships/image" Target="../media/image50.jpg"/><Relationship Id="rId4" Type="http://schemas.openxmlformats.org/officeDocument/2006/relationships/hyperlink" Target="https://impact.com/?_bt=319148630787&amp;_bk=radius%20by%20impact&amp;_bg=59208248290%7D&amp;_bm=e&amp;_bn=g&amp;gclid=EAIaIQobChMImZG_rOHz4wIVUj0MCh3sRAfVEAAYASAAEgJAGPD_BwE" TargetMode="External"/><Relationship Id="rId5" Type="http://schemas.openxmlformats.org/officeDocument/2006/relationships/image" Target="../media/image14.png"/><Relationship Id="rId6" Type="http://schemas.openxmlformats.org/officeDocument/2006/relationships/image" Target="../media/image3.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4.xml"/><Relationship Id="rId3" Type="http://schemas.openxmlformats.org/officeDocument/2006/relationships/hyperlink" Target="https://impact.com/?_bt=319148630787&amp;_bk=radius%20by%20impact&amp;_bg=59208248290%7D&amp;_bm=e&amp;_bn=g&amp;gclid=EAIaIQobChMImZG_rOHz4wIVUj0MCh3sRAfVEAAYASAAEgJAGPD_BwE" TargetMode="External"/><Relationship Id="rId4" Type="http://schemas.openxmlformats.org/officeDocument/2006/relationships/image" Target="../media/image14.png"/><Relationship Id="rId5" Type="http://schemas.openxmlformats.org/officeDocument/2006/relationships/image" Target="../media/image45.jpg"/><Relationship Id="rId6" Type="http://schemas.openxmlformats.org/officeDocument/2006/relationships/hyperlink" Target="https://impact.com/?_bt=319148630787&amp;_bk=radius%20by%20impact&amp;_bg=59208248290%7D&amp;_bm=e&amp;_bn=g&amp;gclid=EAIaIQobChMImZG_rOHz4wIVUj0MCh3sRAfVEAAYASAAEgJAGPD_BwE" TargetMode="Externa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5.xml"/><Relationship Id="rId3" Type="http://schemas.openxmlformats.org/officeDocument/2006/relationships/image" Target="../media/image45.jpg"/><Relationship Id="rId4" Type="http://schemas.openxmlformats.org/officeDocument/2006/relationships/image" Target="../media/image3.png"/><Relationship Id="rId5" Type="http://schemas.openxmlformats.org/officeDocument/2006/relationships/hyperlink" Target="https://impact.com/?_bt=319148630787&amp;_bk=radius%20by%20impact&amp;_bg=59208248290%7D&amp;_bm=e&amp;_bn=g&amp;gclid=EAIaIQobChMImZG_rOHz4wIVUj0MCh3sRAfVEAAYASAAEgJAGPD_BwE" TargetMode="External"/><Relationship Id="rId6" Type="http://schemas.openxmlformats.org/officeDocument/2006/relationships/image" Target="../media/image14.png"/><Relationship Id="rId7" Type="http://schemas.openxmlformats.org/officeDocument/2006/relationships/image" Target="../media/image5.png"/><Relationship Id="rId8" Type="http://schemas.openxmlformats.org/officeDocument/2006/relationships/image" Target="../media/image44.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36.xml"/><Relationship Id="rId3" Type="http://schemas.openxmlformats.org/officeDocument/2006/relationships/image" Target="../media/image45.jpg"/><Relationship Id="rId4" Type="http://schemas.openxmlformats.org/officeDocument/2006/relationships/image" Target="../media/image49.jpg"/><Relationship Id="rId5" Type="http://schemas.openxmlformats.org/officeDocument/2006/relationships/hyperlink" Target="https://impact.com/?_bt=319148630787&amp;_bk=radius%20by%20impact&amp;_bg=59208248290%7D&amp;_bm=e&amp;_bn=g&amp;gclid=EAIaIQobChMImZG_rOHz4wIVUj0MCh3sRAfVEAAYASAAEgJAGPD_BwE" TargetMode="External"/><Relationship Id="rId6" Type="http://schemas.openxmlformats.org/officeDocument/2006/relationships/image" Target="../media/image14.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7.xml"/><Relationship Id="rId3" Type="http://schemas.openxmlformats.org/officeDocument/2006/relationships/image" Target="../media/image45.jpg"/><Relationship Id="rId4" Type="http://schemas.openxmlformats.org/officeDocument/2006/relationships/image" Target="../media/image3.png"/><Relationship Id="rId5" Type="http://schemas.openxmlformats.org/officeDocument/2006/relationships/hyperlink" Target="https://impact.com/?_bt=319148630787&amp;_bk=radius%20by%20impact&amp;_bg=59208248290%7D&amp;_bm=e&amp;_bn=g&amp;gclid=EAIaIQobChMImZG_rOHz4wIVUj0MCh3sRAfVEAAYASAAEgJAGPD_BwE" TargetMode="External"/><Relationship Id="rId6" Type="http://schemas.openxmlformats.org/officeDocument/2006/relationships/image" Target="../media/image14.png"/><Relationship Id="rId7" Type="http://schemas.openxmlformats.org/officeDocument/2006/relationships/image" Target="../media/image52.png"/></Relationships>
</file>

<file path=ppt/slides/_rels/slide38.xml.rels><?xml version="1.0" encoding="UTF-8" standalone="yes"?><Relationships xmlns="http://schemas.openxmlformats.org/package/2006/relationships"><Relationship Id="rId11" Type="http://schemas.openxmlformats.org/officeDocument/2006/relationships/hyperlink" Target="https://www.facebook.com/ImpactParTech/" TargetMode="External"/><Relationship Id="rId10" Type="http://schemas.openxmlformats.org/officeDocument/2006/relationships/image" Target="../media/image60.png"/><Relationship Id="rId13" Type="http://schemas.openxmlformats.org/officeDocument/2006/relationships/hyperlink" Target="https://youtube.com/c/impactpartech" TargetMode="External"/><Relationship Id="rId12" Type="http://schemas.openxmlformats.org/officeDocument/2006/relationships/image" Target="../media/image57.png"/><Relationship Id="rId1" Type="http://schemas.openxmlformats.org/officeDocument/2006/relationships/slideLayout" Target="../slideLayouts/slideLayout1.xml"/><Relationship Id="rId2" Type="http://schemas.openxmlformats.org/officeDocument/2006/relationships/notesSlide" Target="../notesSlides/notesSlide38.xml"/><Relationship Id="rId3" Type="http://schemas.openxmlformats.org/officeDocument/2006/relationships/image" Target="../media/image58.jpg"/><Relationship Id="rId4" Type="http://schemas.openxmlformats.org/officeDocument/2006/relationships/image" Target="../media/image59.png"/><Relationship Id="rId9" Type="http://schemas.openxmlformats.org/officeDocument/2006/relationships/hyperlink" Target="https://www.linkedin.com/company/impact-partech/" TargetMode="External"/><Relationship Id="rId15" Type="http://schemas.openxmlformats.org/officeDocument/2006/relationships/hyperlink" Target="https://impact.com/?_bt=319148630787&amp;_bk=radius%20by%20impact&amp;_bg=59208248290%7D&amp;_bm=e&amp;_bn=g&amp;gclid=EAIaIQobChMImZG_rOHz4wIVUj0MCh3sRAfVEAAYASAAEgJAGPD_BwE" TargetMode="External"/><Relationship Id="rId14" Type="http://schemas.openxmlformats.org/officeDocument/2006/relationships/image" Target="../media/image61.png"/><Relationship Id="rId16" Type="http://schemas.openxmlformats.org/officeDocument/2006/relationships/image" Target="../media/image14.png"/><Relationship Id="rId5" Type="http://schemas.openxmlformats.org/officeDocument/2006/relationships/hyperlink" Target="https://impact.com/partnership-cloud/" TargetMode="External"/><Relationship Id="rId6" Type="http://schemas.openxmlformats.org/officeDocument/2006/relationships/hyperlink" Target="mailto:grow@impact.com" TargetMode="External"/><Relationship Id="rId7" Type="http://schemas.openxmlformats.org/officeDocument/2006/relationships/hyperlink" Target="https://twitter.com/impactpartech" TargetMode="External"/><Relationship Id="rId8" Type="http://schemas.openxmlformats.org/officeDocument/2006/relationships/image" Target="../media/image5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hyperlink" Target="https://www.wired.com/story/instagrams-crackdown-fake-followers-might-work/" TargetMode="External"/><Relationship Id="rId4" Type="http://schemas.openxmlformats.org/officeDocument/2006/relationships/image" Target="../media/image11.jpg"/><Relationship Id="rId5" Type="http://schemas.openxmlformats.org/officeDocument/2006/relationships/hyperlink" Target="https://impact.com/?_bt=319148630787&amp;_bk=radius%20by%20impact&amp;_bg=59208248290%7D&amp;_bm=e&amp;_bn=g&amp;gclid=EAIaIQobChMImZG_rOHz4wIVUj0MCh3sRAfVEAAYASAAEgJAGPD_BwE" TargetMode="External"/><Relationship Id="rId6" Type="http://schemas.openxmlformats.org/officeDocument/2006/relationships/image" Target="../media/image1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11.jpg"/><Relationship Id="rId4" Type="http://schemas.openxmlformats.org/officeDocument/2006/relationships/hyperlink" Target="https://impact.com/?_bt=319148630787&amp;_bk=radius%20by%20impact&amp;_bg=59208248290%7D&amp;_bm=e&amp;_bn=g&amp;gclid=EAIaIQobChMImZG_rOHz4wIVUj0MCh3sRAfVEAAYASAAEgJAGPD_BwE" TargetMode="External"/><Relationship Id="rId5" Type="http://schemas.openxmlformats.org/officeDocument/2006/relationships/image" Target="../media/image14.png"/><Relationship Id="rId6" Type="http://schemas.openxmlformats.org/officeDocument/2006/relationships/image" Target="../media/image13.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xml"/><Relationship Id="rId3" Type="http://schemas.openxmlformats.org/officeDocument/2006/relationships/image" Target="../media/image11.jpg"/><Relationship Id="rId4" Type="http://schemas.openxmlformats.org/officeDocument/2006/relationships/hyperlink" Target="https://impact.com/?_bt=319148630787&amp;_bk=radius%20by%20impact&amp;_bg=59208248290%7D&amp;_bm=e&amp;_bn=g&amp;gclid=EAIaIQobChMImZG_rOHz4wIVUj0MCh3sRAfVEAAYASAAEgJAGPD_BwE" TargetMode="External"/><Relationship Id="rId5" Type="http://schemas.openxmlformats.org/officeDocument/2006/relationships/image" Target="../media/image14.png"/><Relationship Id="rId6" Type="http://schemas.openxmlformats.org/officeDocument/2006/relationships/image" Target="../media/image5.png"/><Relationship Id="rId7" Type="http://schemas.openxmlformats.org/officeDocument/2006/relationships/image" Target="../media/image3.png"/><Relationship Id="rId8" Type="http://schemas.openxmlformats.org/officeDocument/2006/relationships/image" Target="../media/image1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11.jpg"/><Relationship Id="rId4" Type="http://schemas.openxmlformats.org/officeDocument/2006/relationships/image" Target="../media/image3.png"/><Relationship Id="rId5" Type="http://schemas.openxmlformats.org/officeDocument/2006/relationships/hyperlink" Target="https://impact.com/?_bt=319148630787&amp;_bk=radius%20by%20impact&amp;_bg=59208248290%7D&amp;_bm=e&amp;_bn=g&amp;gclid=EAIaIQobChMImZG_rOHz4wIVUj0MCh3sRAfVEAAYASAAEgJAGPD_BwE" TargetMode="External"/><Relationship Id="rId6" Type="http://schemas.openxmlformats.org/officeDocument/2006/relationships/image" Target="../media/image1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xml"/><Relationship Id="rId3" Type="http://schemas.openxmlformats.org/officeDocument/2006/relationships/image" Target="../media/image7.jpg"/><Relationship Id="rId4" Type="http://schemas.openxmlformats.org/officeDocument/2006/relationships/hyperlink" Target="https://www.salesforce.com/blog/2018/12/introducing-fifth-state-of-marketing-report.html" TargetMode="External"/><Relationship Id="rId5" Type="http://schemas.openxmlformats.org/officeDocument/2006/relationships/hyperlink" Target="https://go.impact.com/PDF-PC-AW-InvestInPartnerships-Forrester2019.html" TargetMode="External"/><Relationship Id="rId6" Type="http://schemas.openxmlformats.org/officeDocument/2006/relationships/hyperlink" Target="https://impact.com/?_bt=319148630787&amp;_bk=radius%20by%20impact&amp;_bg=59208248290%7D&amp;_bm=e&amp;_bn=g&amp;gclid=EAIaIQobChMImZG_rOHz4wIVUj0MCh3sRAfVEAAYASAAEgJAGPD_BwE" TargetMode="External"/><Relationship Id="rId7" Type="http://schemas.openxmlformats.org/officeDocument/2006/relationships/image" Target="../media/image1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9.xml"/><Relationship Id="rId3" Type="http://schemas.openxmlformats.org/officeDocument/2006/relationships/image" Target="../media/image7.jpg"/><Relationship Id="rId4" Type="http://schemas.openxmlformats.org/officeDocument/2006/relationships/image" Target="../media/image5.png"/><Relationship Id="rId5" Type="http://schemas.openxmlformats.org/officeDocument/2006/relationships/image" Target="../media/image3.png"/><Relationship Id="rId6" Type="http://schemas.openxmlformats.org/officeDocument/2006/relationships/hyperlink" Target="https://impact.com/?_bt=319148630787&amp;_bk=radius%20by%20impact&amp;_bg=59208248290%7D&amp;_bm=e&amp;_bn=g&amp;gclid=EAIaIQobChMImZG_rOHz4wIVUj0MCh3sRAfVEAAYASAAEgJAGPD_BwE" TargetMode="External"/><Relationship Id="rId7" Type="http://schemas.openxmlformats.org/officeDocument/2006/relationships/image" Target="../media/image14.png"/><Relationship Id="rId8"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2D3E50"/>
        </a:solidFill>
      </p:bgPr>
    </p:bg>
    <p:spTree>
      <p:nvGrpSpPr>
        <p:cNvPr id="248" name="Shape 248"/>
        <p:cNvGrpSpPr/>
        <p:nvPr/>
      </p:nvGrpSpPr>
      <p:grpSpPr>
        <a:xfrm>
          <a:off x="0" y="0"/>
          <a:ext cx="0" cy="0"/>
          <a:chOff x="0" y="0"/>
          <a:chExt cx="0" cy="0"/>
        </a:xfrm>
      </p:grpSpPr>
      <p:pic>
        <p:nvPicPr>
          <p:cNvPr id="249" name="Google Shape;249;p73"/>
          <p:cNvPicPr preferRelativeResize="0"/>
          <p:nvPr/>
        </p:nvPicPr>
        <p:blipFill rotWithShape="1">
          <a:blip r:embed="rId3">
            <a:alphaModFix amt="38000"/>
          </a:blip>
          <a:srcRect b="0" l="6858" r="6867" t="0"/>
          <a:stretch/>
        </p:blipFill>
        <p:spPr>
          <a:xfrm flipH="1">
            <a:off x="-6" y="-50"/>
            <a:ext cx="10058406" cy="7772399"/>
          </a:xfrm>
          <a:prstGeom prst="rect">
            <a:avLst/>
          </a:prstGeom>
          <a:noFill/>
          <a:ln>
            <a:noFill/>
          </a:ln>
          <a:effectLst>
            <a:outerShdw blurRad="57150" rotWithShape="0" algn="bl" dir="5400000" dist="19050">
              <a:srgbClr val="000000">
                <a:alpha val="49411"/>
              </a:srgbClr>
            </a:outerShdw>
          </a:effectLst>
        </p:spPr>
      </p:pic>
      <p:sp>
        <p:nvSpPr>
          <p:cNvPr id="250" name="Google Shape;250;p73"/>
          <p:cNvSpPr txBox="1"/>
          <p:nvPr/>
        </p:nvSpPr>
        <p:spPr>
          <a:xfrm>
            <a:off x="486725" y="3799075"/>
            <a:ext cx="8294700" cy="3912000"/>
          </a:xfrm>
          <a:prstGeom prst="rect">
            <a:avLst/>
          </a:prstGeom>
          <a:noFill/>
          <a:ln>
            <a:noFill/>
          </a:ln>
          <a:effectLst>
            <a:outerShdw blurRad="271463" rotWithShape="0" algn="bl" dir="11400000" dist="28575">
              <a:srgbClr val="000000">
                <a:alpha val="73333"/>
              </a:srgbClr>
            </a:outerShdw>
          </a:effectLst>
        </p:spPr>
        <p:txBody>
          <a:bodyPr anchorCtr="0" anchor="t" bIns="113100" lIns="113100" spcFirstLastPara="1" rIns="113100" wrap="square" tIns="113100">
            <a:noAutofit/>
          </a:bodyPr>
          <a:lstStyle/>
          <a:p>
            <a:pPr indent="0" lvl="0" marL="0" marR="0" rtl="0" algn="l">
              <a:lnSpc>
                <a:spcPct val="100000"/>
              </a:lnSpc>
              <a:spcBef>
                <a:spcPts val="0"/>
              </a:spcBef>
              <a:spcAft>
                <a:spcPts val="0"/>
              </a:spcAft>
              <a:buClr>
                <a:srgbClr val="000000"/>
              </a:buClr>
              <a:buSzPts val="1100"/>
              <a:buFont typeface="Arial"/>
              <a:buNone/>
            </a:pPr>
            <a:r>
              <a:rPr b="1" i="0" lang="en" sz="5000" u="none" cap="none" strike="noStrike">
                <a:solidFill>
                  <a:srgbClr val="FFFFFF"/>
                </a:solidFill>
                <a:latin typeface="Proxima Nova"/>
                <a:ea typeface="Proxima Nova"/>
                <a:cs typeface="Proxima Nova"/>
                <a:sym typeface="Proxima Nova"/>
              </a:rPr>
              <a:t>Getting to happily-ever-after influencer partnerships </a:t>
            </a:r>
            <a:endParaRPr b="1" i="0" sz="5000" u="none" cap="none" strike="noStrike">
              <a:solidFill>
                <a:srgbClr val="FFFFFF"/>
              </a:solidFill>
              <a:latin typeface="Proxima Nova"/>
              <a:ea typeface="Proxima Nova"/>
              <a:cs typeface="Proxima Nova"/>
              <a:sym typeface="Proxima Nova"/>
            </a:endParaRPr>
          </a:p>
          <a:p>
            <a:pPr indent="0" lvl="0" marL="0" marR="0" rtl="0" algn="l">
              <a:lnSpc>
                <a:spcPct val="100000"/>
              </a:lnSpc>
              <a:spcBef>
                <a:spcPts val="1500"/>
              </a:spcBef>
              <a:spcAft>
                <a:spcPts val="1500"/>
              </a:spcAft>
              <a:buClr>
                <a:srgbClr val="000000"/>
              </a:buClr>
              <a:buSzPts val="1100"/>
              <a:buFont typeface="Arial"/>
              <a:buNone/>
            </a:pPr>
            <a:r>
              <a:rPr b="0" i="1" lang="en" sz="2500" u="none" cap="none" strike="noStrike">
                <a:solidFill>
                  <a:srgbClr val="FFFFFF"/>
                </a:solidFill>
                <a:latin typeface="Proxima Nova"/>
                <a:ea typeface="Proxima Nova"/>
                <a:cs typeface="Proxima Nova"/>
                <a:sym typeface="Proxima Nova"/>
              </a:rPr>
              <a:t>How to find and keep the influencers of your dreams </a:t>
            </a:r>
            <a:endParaRPr b="1" i="0" sz="2500" u="none" cap="none" strike="noStrike">
              <a:solidFill>
                <a:srgbClr val="FFFFFF"/>
              </a:solidFill>
              <a:latin typeface="Proxima Nova"/>
              <a:ea typeface="Proxima Nova"/>
              <a:cs typeface="Proxima Nova"/>
              <a:sym typeface="Proxima Nova"/>
            </a:endParaRPr>
          </a:p>
        </p:txBody>
      </p:sp>
      <p:pic>
        <p:nvPicPr>
          <p:cNvPr id="251" name="Google Shape;251;p73"/>
          <p:cNvPicPr preferRelativeResize="0"/>
          <p:nvPr/>
        </p:nvPicPr>
        <p:blipFill rotWithShape="1">
          <a:blip r:embed="rId4">
            <a:alphaModFix/>
          </a:blip>
          <a:srcRect b="13737" l="6719" r="6804" t="13730"/>
          <a:stretch/>
        </p:blipFill>
        <p:spPr>
          <a:xfrm>
            <a:off x="602383" y="615500"/>
            <a:ext cx="2028200" cy="973525"/>
          </a:xfrm>
          <a:prstGeom prst="rect">
            <a:avLst/>
          </a:prstGeom>
          <a:noFill/>
          <a:ln>
            <a:noFill/>
          </a:ln>
          <a:effectLst>
            <a:outerShdw blurRad="200025" rotWithShape="0" algn="bl" dir="10800000" dist="9525">
              <a:srgbClr val="000000">
                <a:alpha val="20000"/>
              </a:srgbClr>
            </a:outerShdw>
          </a:effectLst>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4" name="Shape 384"/>
        <p:cNvGrpSpPr/>
        <p:nvPr/>
      </p:nvGrpSpPr>
      <p:grpSpPr>
        <a:xfrm>
          <a:off x="0" y="0"/>
          <a:ext cx="0" cy="0"/>
          <a:chOff x="0" y="0"/>
          <a:chExt cx="0" cy="0"/>
        </a:xfrm>
      </p:grpSpPr>
      <p:pic>
        <p:nvPicPr>
          <p:cNvPr id="385" name="Google Shape;385;p82"/>
          <p:cNvPicPr preferRelativeResize="0"/>
          <p:nvPr/>
        </p:nvPicPr>
        <p:blipFill rotWithShape="1">
          <a:blip r:embed="rId3">
            <a:alphaModFix/>
          </a:blip>
          <a:srcRect b="0" l="5316" r="5308" t="0"/>
          <a:stretch/>
        </p:blipFill>
        <p:spPr>
          <a:xfrm>
            <a:off x="10562000" y="2320337"/>
            <a:ext cx="5199825" cy="3845975"/>
          </a:xfrm>
          <a:prstGeom prst="rect">
            <a:avLst/>
          </a:prstGeom>
          <a:noFill/>
          <a:ln>
            <a:noFill/>
          </a:ln>
        </p:spPr>
      </p:pic>
      <p:cxnSp>
        <p:nvCxnSpPr>
          <p:cNvPr id="386" name="Google Shape;386;p82"/>
          <p:cNvCxnSpPr/>
          <p:nvPr/>
        </p:nvCxnSpPr>
        <p:spPr>
          <a:xfrm>
            <a:off x="4250531" y="3433775"/>
            <a:ext cx="0" cy="3309900"/>
          </a:xfrm>
          <a:prstGeom prst="straightConnector1">
            <a:avLst/>
          </a:prstGeom>
          <a:noFill/>
          <a:ln cap="flat" cmpd="sng" w="9525">
            <a:solidFill>
              <a:srgbClr val="F3F3F3"/>
            </a:solidFill>
            <a:prstDash val="solid"/>
            <a:round/>
            <a:headEnd len="sm" w="sm" type="none"/>
            <a:tailEnd len="sm" w="sm" type="none"/>
          </a:ln>
        </p:spPr>
      </p:cxnSp>
      <p:cxnSp>
        <p:nvCxnSpPr>
          <p:cNvPr id="387" name="Google Shape;387;p82"/>
          <p:cNvCxnSpPr/>
          <p:nvPr/>
        </p:nvCxnSpPr>
        <p:spPr>
          <a:xfrm>
            <a:off x="4669631" y="3433775"/>
            <a:ext cx="0" cy="3309900"/>
          </a:xfrm>
          <a:prstGeom prst="straightConnector1">
            <a:avLst/>
          </a:prstGeom>
          <a:noFill/>
          <a:ln cap="flat" cmpd="sng" w="9525">
            <a:solidFill>
              <a:srgbClr val="F3F3F3"/>
            </a:solidFill>
            <a:prstDash val="solid"/>
            <a:round/>
            <a:headEnd len="sm" w="sm" type="none"/>
            <a:tailEnd len="sm" w="sm" type="none"/>
          </a:ln>
        </p:spPr>
      </p:cxnSp>
      <p:cxnSp>
        <p:nvCxnSpPr>
          <p:cNvPr id="388" name="Google Shape;388;p82"/>
          <p:cNvCxnSpPr/>
          <p:nvPr/>
        </p:nvCxnSpPr>
        <p:spPr>
          <a:xfrm>
            <a:off x="5088731" y="3433775"/>
            <a:ext cx="0" cy="3309900"/>
          </a:xfrm>
          <a:prstGeom prst="straightConnector1">
            <a:avLst/>
          </a:prstGeom>
          <a:noFill/>
          <a:ln cap="flat" cmpd="sng" w="9525">
            <a:solidFill>
              <a:srgbClr val="F3F3F3"/>
            </a:solidFill>
            <a:prstDash val="solid"/>
            <a:round/>
            <a:headEnd len="sm" w="sm" type="none"/>
            <a:tailEnd len="sm" w="sm" type="none"/>
          </a:ln>
        </p:spPr>
      </p:cxnSp>
      <p:cxnSp>
        <p:nvCxnSpPr>
          <p:cNvPr id="389" name="Google Shape;389;p82"/>
          <p:cNvCxnSpPr/>
          <p:nvPr/>
        </p:nvCxnSpPr>
        <p:spPr>
          <a:xfrm>
            <a:off x="5526881" y="3433775"/>
            <a:ext cx="0" cy="3309900"/>
          </a:xfrm>
          <a:prstGeom prst="straightConnector1">
            <a:avLst/>
          </a:prstGeom>
          <a:noFill/>
          <a:ln cap="flat" cmpd="sng" w="9525">
            <a:solidFill>
              <a:srgbClr val="F3F3F3"/>
            </a:solidFill>
            <a:prstDash val="solid"/>
            <a:round/>
            <a:headEnd len="sm" w="sm" type="none"/>
            <a:tailEnd len="sm" w="sm" type="none"/>
          </a:ln>
        </p:spPr>
      </p:cxnSp>
      <p:cxnSp>
        <p:nvCxnSpPr>
          <p:cNvPr id="390" name="Google Shape;390;p82"/>
          <p:cNvCxnSpPr/>
          <p:nvPr/>
        </p:nvCxnSpPr>
        <p:spPr>
          <a:xfrm>
            <a:off x="5926931" y="3433775"/>
            <a:ext cx="0" cy="3309900"/>
          </a:xfrm>
          <a:prstGeom prst="straightConnector1">
            <a:avLst/>
          </a:prstGeom>
          <a:noFill/>
          <a:ln cap="flat" cmpd="sng" w="9525">
            <a:solidFill>
              <a:srgbClr val="F3F3F3"/>
            </a:solidFill>
            <a:prstDash val="solid"/>
            <a:round/>
            <a:headEnd len="sm" w="sm" type="none"/>
            <a:tailEnd len="sm" w="sm" type="none"/>
          </a:ln>
        </p:spPr>
      </p:cxnSp>
      <p:cxnSp>
        <p:nvCxnSpPr>
          <p:cNvPr id="391" name="Google Shape;391;p82"/>
          <p:cNvCxnSpPr/>
          <p:nvPr/>
        </p:nvCxnSpPr>
        <p:spPr>
          <a:xfrm>
            <a:off x="6365081" y="3433775"/>
            <a:ext cx="0" cy="3309900"/>
          </a:xfrm>
          <a:prstGeom prst="straightConnector1">
            <a:avLst/>
          </a:prstGeom>
          <a:noFill/>
          <a:ln cap="flat" cmpd="sng" w="9525">
            <a:solidFill>
              <a:srgbClr val="F3F3F3"/>
            </a:solidFill>
            <a:prstDash val="solid"/>
            <a:round/>
            <a:headEnd len="sm" w="sm" type="none"/>
            <a:tailEnd len="sm" w="sm" type="none"/>
          </a:ln>
        </p:spPr>
      </p:cxnSp>
      <p:cxnSp>
        <p:nvCxnSpPr>
          <p:cNvPr id="392" name="Google Shape;392;p82"/>
          <p:cNvCxnSpPr/>
          <p:nvPr/>
        </p:nvCxnSpPr>
        <p:spPr>
          <a:xfrm>
            <a:off x="6788944" y="3433775"/>
            <a:ext cx="0" cy="3309900"/>
          </a:xfrm>
          <a:prstGeom prst="straightConnector1">
            <a:avLst/>
          </a:prstGeom>
          <a:noFill/>
          <a:ln cap="flat" cmpd="sng" w="9525">
            <a:solidFill>
              <a:srgbClr val="F3F3F3"/>
            </a:solidFill>
            <a:prstDash val="solid"/>
            <a:round/>
            <a:headEnd len="sm" w="sm" type="none"/>
            <a:tailEnd len="sm" w="sm" type="none"/>
          </a:ln>
        </p:spPr>
      </p:cxnSp>
      <p:cxnSp>
        <p:nvCxnSpPr>
          <p:cNvPr id="393" name="Google Shape;393;p82"/>
          <p:cNvCxnSpPr/>
          <p:nvPr/>
        </p:nvCxnSpPr>
        <p:spPr>
          <a:xfrm>
            <a:off x="7198519" y="3433775"/>
            <a:ext cx="0" cy="3309900"/>
          </a:xfrm>
          <a:prstGeom prst="straightConnector1">
            <a:avLst/>
          </a:prstGeom>
          <a:noFill/>
          <a:ln cap="flat" cmpd="sng" w="9525">
            <a:solidFill>
              <a:srgbClr val="F3F3F3"/>
            </a:solidFill>
            <a:prstDash val="solid"/>
            <a:round/>
            <a:headEnd len="sm" w="sm" type="none"/>
            <a:tailEnd len="sm" w="sm" type="none"/>
          </a:ln>
        </p:spPr>
      </p:cxnSp>
      <p:sp>
        <p:nvSpPr>
          <p:cNvPr id="394" name="Google Shape;394;p82"/>
          <p:cNvSpPr txBox="1"/>
          <p:nvPr/>
        </p:nvSpPr>
        <p:spPr>
          <a:xfrm>
            <a:off x="2474125" y="1075875"/>
            <a:ext cx="6861600" cy="2019600"/>
          </a:xfrm>
          <a:prstGeom prst="rect">
            <a:avLst/>
          </a:prstGeom>
          <a:noFill/>
          <a:ln>
            <a:noFill/>
          </a:ln>
        </p:spPr>
        <p:txBody>
          <a:bodyPr anchorCtr="0" anchor="t" bIns="113100" lIns="113100" spcFirstLastPara="1" rIns="113100" wrap="square" tIns="113100">
            <a:noAutofit/>
          </a:bodyPr>
          <a:lstStyle/>
          <a:p>
            <a:pPr indent="0" lvl="0" marL="0" marR="0" rtl="0" algn="l">
              <a:lnSpc>
                <a:spcPct val="100000"/>
              </a:lnSpc>
              <a:spcBef>
                <a:spcPts val="0"/>
              </a:spcBef>
              <a:spcAft>
                <a:spcPts val="0"/>
              </a:spcAft>
              <a:buClr>
                <a:schemeClr val="dk1"/>
              </a:buClr>
              <a:buSzPts val="1100"/>
              <a:buFont typeface="Arial"/>
              <a:buNone/>
            </a:pPr>
            <a:r>
              <a:rPr b="1" i="0" lang="en" sz="2000" u="none" cap="none" strike="noStrike">
                <a:solidFill>
                  <a:srgbClr val="2D3E50"/>
                </a:solidFill>
                <a:latin typeface="Proxima Nova"/>
                <a:ea typeface="Proxima Nova"/>
                <a:cs typeface="Proxima Nova"/>
                <a:sym typeface="Proxima Nova"/>
              </a:rPr>
              <a:t>Put a ring on it with partnerships that lead to engagement</a:t>
            </a:r>
            <a:endParaRPr b="1" i="0" sz="2000" u="none" cap="none" strike="noStrike">
              <a:solidFill>
                <a:srgbClr val="2D3E50"/>
              </a:solidFill>
              <a:latin typeface="Proxima Nova"/>
              <a:ea typeface="Proxima Nova"/>
              <a:cs typeface="Proxima Nova"/>
              <a:sym typeface="Proxima Nova"/>
            </a:endParaRPr>
          </a:p>
          <a:p>
            <a:pPr indent="0" lvl="0" marL="0" marR="0" rtl="0" algn="l">
              <a:lnSpc>
                <a:spcPct val="130000"/>
              </a:lnSpc>
              <a:spcBef>
                <a:spcPts val="0"/>
              </a:spcBef>
              <a:spcAft>
                <a:spcPts val="0"/>
              </a:spcAft>
              <a:buClr>
                <a:schemeClr val="dk1"/>
              </a:buClr>
              <a:buSzPts val="1100"/>
              <a:buFont typeface="Arial"/>
              <a:buNone/>
            </a:pPr>
            <a:r>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According to a Hinge study, partnerships also yield higher growth by percentage than</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any other engagement technique, with one third of partnership programs seeing large amounts of success. As the table demonstrates, it’s also one of the only low-risk options, with 0% of campaigns seeing no growth at all.</a:t>
            </a:r>
            <a:r>
              <a:rPr b="0" baseline="30000" i="0" lang="en" sz="1300" u="none" cap="none" strike="noStrike">
                <a:solidFill>
                  <a:srgbClr val="2D3E50"/>
                </a:solidFill>
                <a:latin typeface="Avenir"/>
                <a:ea typeface="Avenir"/>
                <a:cs typeface="Avenir"/>
                <a:sym typeface="Avenir"/>
              </a:rPr>
              <a:t>1 </a:t>
            </a:r>
            <a:endParaRPr b="0" i="0" sz="1300" u="none" cap="none" strike="noStrike">
              <a:solidFill>
                <a:srgbClr val="2D3E50"/>
              </a:solidFill>
              <a:latin typeface="Avenir"/>
              <a:ea typeface="Avenir"/>
              <a:cs typeface="Avenir"/>
              <a:sym typeface="Avenir"/>
            </a:endParaRPr>
          </a:p>
        </p:txBody>
      </p:sp>
      <p:sp>
        <p:nvSpPr>
          <p:cNvPr id="395" name="Google Shape;395;p82"/>
          <p:cNvSpPr txBox="1"/>
          <p:nvPr/>
        </p:nvSpPr>
        <p:spPr>
          <a:xfrm>
            <a:off x="2434463" y="4623125"/>
            <a:ext cx="3436500" cy="2421600"/>
          </a:xfrm>
          <a:prstGeom prst="rect">
            <a:avLst/>
          </a:prstGeom>
          <a:noFill/>
          <a:ln>
            <a:noFill/>
          </a:ln>
        </p:spPr>
        <p:txBody>
          <a:bodyPr anchorCtr="0" anchor="t" bIns="91425" lIns="91425" spcFirstLastPara="1" rIns="91425" wrap="square" tIns="91425">
            <a:noAutofit/>
          </a:bodyPr>
          <a:lstStyle/>
          <a:p>
            <a:pPr indent="0" lvl="0" marL="0" marR="0" rtl="0" algn="l">
              <a:lnSpc>
                <a:spcPct val="130000"/>
              </a:lnSpc>
              <a:spcBef>
                <a:spcPts val="0"/>
              </a:spcBef>
              <a:spcAft>
                <a:spcPts val="0"/>
              </a:spcAft>
              <a:buClr>
                <a:srgbClr val="000000"/>
              </a:buClr>
              <a:buSzPts val="1300"/>
              <a:buFont typeface="Arial"/>
              <a:buNone/>
            </a:pPr>
            <a:r>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rgbClr val="000000"/>
              </a:buClr>
              <a:buSzPts val="1300"/>
              <a:buFont typeface="Arial"/>
              <a:buNone/>
            </a:pPr>
            <a:r>
              <a:t/>
            </a:r>
            <a:endParaRPr b="0" i="0" sz="1300" u="none" cap="none" strike="noStrike">
              <a:solidFill>
                <a:srgbClr val="434343"/>
              </a:solidFill>
              <a:latin typeface="Avenir"/>
              <a:ea typeface="Avenir"/>
              <a:cs typeface="Avenir"/>
              <a:sym typeface="Avenir"/>
            </a:endParaRPr>
          </a:p>
          <a:p>
            <a:pPr indent="0" lvl="0" marL="0" marR="0" rtl="0" algn="l">
              <a:lnSpc>
                <a:spcPct val="115000"/>
              </a:lnSpc>
              <a:spcBef>
                <a:spcPts val="0"/>
              </a:spcBef>
              <a:spcAft>
                <a:spcPts val="0"/>
              </a:spcAft>
              <a:buClr>
                <a:srgbClr val="000000"/>
              </a:buClr>
              <a:buSzPts val="1300"/>
              <a:buFont typeface="Arial"/>
              <a:buNone/>
            </a:pPr>
            <a:r>
              <a:t/>
            </a:r>
            <a:endParaRPr b="0" i="0" sz="1300" u="none" cap="none" strike="noStrike">
              <a:solidFill>
                <a:srgbClr val="2D3E50"/>
              </a:solidFill>
              <a:latin typeface="Avenir"/>
              <a:ea typeface="Avenir"/>
              <a:cs typeface="Avenir"/>
              <a:sym typeface="Avenir"/>
            </a:endParaRPr>
          </a:p>
          <a:p>
            <a:pPr indent="0" lvl="0" marL="0" marR="0" rtl="0" algn="l">
              <a:lnSpc>
                <a:spcPct val="100000"/>
              </a:lnSpc>
              <a:spcBef>
                <a:spcPts val="200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6" name="Google Shape;396;p82"/>
          <p:cNvSpPr txBox="1"/>
          <p:nvPr/>
        </p:nvSpPr>
        <p:spPr>
          <a:xfrm>
            <a:off x="2548950" y="7252475"/>
            <a:ext cx="6861600" cy="5205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0"/>
              </a:spcAft>
              <a:buClr>
                <a:srgbClr val="000000"/>
              </a:buClr>
              <a:buSzPts val="800"/>
              <a:buFont typeface="Arial"/>
              <a:buNone/>
            </a:pPr>
            <a:r>
              <a:rPr b="0" i="0" lang="en" sz="800" u="none" cap="none" strike="noStrike">
                <a:solidFill>
                  <a:srgbClr val="2D3E50"/>
                </a:solidFill>
                <a:latin typeface="Avenir"/>
                <a:ea typeface="Avenir"/>
                <a:cs typeface="Avenir"/>
                <a:sym typeface="Avenir"/>
              </a:rPr>
              <a:t>1. </a:t>
            </a:r>
            <a:r>
              <a:rPr b="0" i="0" lang="en" sz="800" u="sng" cap="none" strike="noStrike">
                <a:solidFill>
                  <a:schemeClr val="hlink"/>
                </a:solidFill>
                <a:latin typeface="Avenir"/>
                <a:ea typeface="Avenir"/>
                <a:cs typeface="Avenir"/>
                <a:sym typeface="Avenir"/>
                <a:hlinkClick r:id="rId4"/>
              </a:rPr>
              <a:t>https://hingemarketing.com/library/article/2017-high-growth-research-study-research-summary</a:t>
            </a:r>
            <a:endParaRPr b="0" i="0" sz="800" u="none" cap="none" strike="noStrike">
              <a:solidFill>
                <a:srgbClr val="0FA1E2"/>
              </a:solidFill>
              <a:latin typeface="Avenir"/>
              <a:ea typeface="Avenir"/>
              <a:cs typeface="Avenir"/>
              <a:sym typeface="Avenir"/>
            </a:endParaRPr>
          </a:p>
        </p:txBody>
      </p:sp>
      <p:sp>
        <p:nvSpPr>
          <p:cNvPr id="397" name="Google Shape;397;p82"/>
          <p:cNvSpPr txBox="1"/>
          <p:nvPr/>
        </p:nvSpPr>
        <p:spPr>
          <a:xfrm rot="-5400000">
            <a:off x="-1973775" y="3906530"/>
            <a:ext cx="5842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chemeClr val="dk1"/>
              </a:buClr>
              <a:buSzPts val="1100"/>
              <a:buFont typeface="Arial"/>
              <a:buNone/>
            </a:pPr>
            <a:r>
              <a:rPr b="1" i="0" lang="en" sz="1400" u="none" cap="none" strike="noStrike">
                <a:solidFill>
                  <a:srgbClr val="2D3E50"/>
                </a:solidFill>
                <a:latin typeface="Proxima Nova"/>
                <a:ea typeface="Proxima Nova"/>
                <a:cs typeface="Proxima Nova"/>
                <a:sym typeface="Proxima Nova"/>
              </a:rPr>
              <a:t>Friends with benefits: Why go the distance?</a:t>
            </a:r>
            <a:endParaRPr b="1" i="0" sz="1400" u="none" cap="none" strike="noStrike">
              <a:solidFill>
                <a:srgbClr val="2D3E50"/>
              </a:solidFill>
              <a:latin typeface="Proxima Nova"/>
              <a:ea typeface="Proxima Nova"/>
              <a:cs typeface="Proxima Nova"/>
              <a:sym typeface="Proxima Nova"/>
            </a:endParaRPr>
          </a:p>
        </p:txBody>
      </p:sp>
      <p:cxnSp>
        <p:nvCxnSpPr>
          <p:cNvPr id="398" name="Google Shape;398;p82"/>
          <p:cNvCxnSpPr/>
          <p:nvPr/>
        </p:nvCxnSpPr>
        <p:spPr>
          <a:xfrm>
            <a:off x="947325" y="7341825"/>
            <a:ext cx="0" cy="941400"/>
          </a:xfrm>
          <a:prstGeom prst="straightConnector1">
            <a:avLst/>
          </a:prstGeom>
          <a:noFill/>
          <a:ln cap="flat" cmpd="sng" w="19050">
            <a:solidFill>
              <a:srgbClr val="2D3E50"/>
            </a:solidFill>
            <a:prstDash val="solid"/>
            <a:round/>
            <a:headEnd len="sm" w="sm" type="none"/>
            <a:tailEnd len="sm" w="sm" type="none"/>
          </a:ln>
        </p:spPr>
      </p:cxnSp>
      <p:pic>
        <p:nvPicPr>
          <p:cNvPr id="399" name="Google Shape;399;p82"/>
          <p:cNvPicPr preferRelativeResize="0"/>
          <p:nvPr/>
        </p:nvPicPr>
        <p:blipFill rotWithShape="1">
          <a:blip r:embed="rId5">
            <a:alphaModFix/>
          </a:blip>
          <a:srcRect b="26932" l="5729" r="85937" t="18034"/>
          <a:stretch/>
        </p:blipFill>
        <p:spPr>
          <a:xfrm>
            <a:off x="9587937" y="7256250"/>
            <a:ext cx="145026" cy="359526"/>
          </a:xfrm>
          <a:prstGeom prst="rect">
            <a:avLst/>
          </a:prstGeom>
          <a:noFill/>
          <a:ln>
            <a:noFill/>
          </a:ln>
        </p:spPr>
      </p:pic>
      <p:sp>
        <p:nvSpPr>
          <p:cNvPr id="400" name="Google Shape;400;p82"/>
          <p:cNvSpPr txBox="1"/>
          <p:nvPr/>
        </p:nvSpPr>
        <p:spPr>
          <a:xfrm>
            <a:off x="9456300" y="6735750"/>
            <a:ext cx="408300" cy="52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200"/>
              <a:buFont typeface="Arial"/>
              <a:buNone/>
            </a:pPr>
            <a:fld id="{00000000-1234-1234-1234-123412341234}" type="slidenum">
              <a:rPr b="0" i="0" lang="en" sz="1200" u="none" cap="none" strike="noStrike">
                <a:solidFill>
                  <a:srgbClr val="2D3E50"/>
                </a:solidFill>
                <a:latin typeface="Avenir"/>
                <a:ea typeface="Avenir"/>
                <a:cs typeface="Avenir"/>
                <a:sym typeface="Avenir"/>
              </a:rPr>
              <a:t>‹#›</a:t>
            </a:fld>
            <a:endParaRPr b="0" i="0" sz="1200" u="none" cap="none" strike="noStrike">
              <a:solidFill>
                <a:srgbClr val="2D3E50"/>
              </a:solidFill>
              <a:latin typeface="Avenir"/>
              <a:ea typeface="Avenir"/>
              <a:cs typeface="Avenir"/>
              <a:sym typeface="Avenir"/>
            </a:endParaRPr>
          </a:p>
        </p:txBody>
      </p:sp>
      <p:pic>
        <p:nvPicPr>
          <p:cNvPr id="401" name="Google Shape;401;p82">
            <a:hlinkClick r:id="rId6"/>
          </p:cNvPr>
          <p:cNvPicPr preferRelativeResize="0"/>
          <p:nvPr/>
        </p:nvPicPr>
        <p:blipFill rotWithShape="1">
          <a:blip r:embed="rId7">
            <a:alphaModFix/>
          </a:blip>
          <a:srcRect b="13308" l="6356" r="6669" t="13731"/>
          <a:stretch/>
        </p:blipFill>
        <p:spPr>
          <a:xfrm>
            <a:off x="677100" y="312387"/>
            <a:ext cx="1105275" cy="530650"/>
          </a:xfrm>
          <a:prstGeom prst="rect">
            <a:avLst/>
          </a:prstGeom>
          <a:noFill/>
          <a:ln>
            <a:noFill/>
          </a:ln>
        </p:spPr>
      </p:pic>
      <p:sp>
        <p:nvSpPr>
          <p:cNvPr id="402" name="Google Shape;402;p82"/>
          <p:cNvSpPr/>
          <p:nvPr/>
        </p:nvSpPr>
        <p:spPr>
          <a:xfrm>
            <a:off x="4255306" y="3545675"/>
            <a:ext cx="2795700" cy="104700"/>
          </a:xfrm>
          <a:prstGeom prst="rect">
            <a:avLst/>
          </a:prstGeom>
          <a:solidFill>
            <a:srgbClr val="E4004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3" name="Google Shape;403;p82"/>
          <p:cNvSpPr/>
          <p:nvPr/>
        </p:nvSpPr>
        <p:spPr>
          <a:xfrm>
            <a:off x="4255306" y="3650450"/>
            <a:ext cx="28500" cy="104700"/>
          </a:xfrm>
          <a:prstGeom prst="rect">
            <a:avLst/>
          </a:prstGeom>
          <a:solidFill>
            <a:srgbClr val="2D3E50"/>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4" name="Google Shape;404;p82"/>
          <p:cNvSpPr/>
          <p:nvPr/>
        </p:nvSpPr>
        <p:spPr>
          <a:xfrm>
            <a:off x="4255311" y="3867150"/>
            <a:ext cx="2047800" cy="104700"/>
          </a:xfrm>
          <a:prstGeom prst="rect">
            <a:avLst/>
          </a:prstGeom>
          <a:solidFill>
            <a:srgbClr val="E4004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5" name="Google Shape;405;p82"/>
          <p:cNvSpPr/>
          <p:nvPr/>
        </p:nvSpPr>
        <p:spPr>
          <a:xfrm>
            <a:off x="4255306" y="3971919"/>
            <a:ext cx="28500" cy="104700"/>
          </a:xfrm>
          <a:prstGeom prst="rect">
            <a:avLst/>
          </a:prstGeom>
          <a:solidFill>
            <a:srgbClr val="2D3E50"/>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6" name="Google Shape;406;p82"/>
          <p:cNvSpPr/>
          <p:nvPr/>
        </p:nvSpPr>
        <p:spPr>
          <a:xfrm>
            <a:off x="4255312" y="4188625"/>
            <a:ext cx="2035800" cy="104700"/>
          </a:xfrm>
          <a:prstGeom prst="rect">
            <a:avLst/>
          </a:prstGeom>
          <a:solidFill>
            <a:srgbClr val="E4004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7" name="Google Shape;407;p82"/>
          <p:cNvSpPr/>
          <p:nvPr/>
        </p:nvSpPr>
        <p:spPr>
          <a:xfrm>
            <a:off x="4255437" y="4293400"/>
            <a:ext cx="595200" cy="104700"/>
          </a:xfrm>
          <a:prstGeom prst="rect">
            <a:avLst/>
          </a:prstGeom>
          <a:solidFill>
            <a:srgbClr val="2D3E50"/>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8" name="Google Shape;408;p82"/>
          <p:cNvSpPr/>
          <p:nvPr/>
        </p:nvSpPr>
        <p:spPr>
          <a:xfrm>
            <a:off x="4255313" y="4519625"/>
            <a:ext cx="1943100" cy="104700"/>
          </a:xfrm>
          <a:prstGeom prst="rect">
            <a:avLst/>
          </a:prstGeom>
          <a:solidFill>
            <a:srgbClr val="E4004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9" name="Google Shape;409;p82"/>
          <p:cNvSpPr/>
          <p:nvPr/>
        </p:nvSpPr>
        <p:spPr>
          <a:xfrm>
            <a:off x="4255437" y="4624400"/>
            <a:ext cx="554700" cy="104700"/>
          </a:xfrm>
          <a:prstGeom prst="rect">
            <a:avLst/>
          </a:prstGeom>
          <a:solidFill>
            <a:srgbClr val="2D3E50"/>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0" name="Google Shape;410;p82"/>
          <p:cNvSpPr/>
          <p:nvPr/>
        </p:nvSpPr>
        <p:spPr>
          <a:xfrm>
            <a:off x="4255313" y="4841100"/>
            <a:ext cx="1626300" cy="104700"/>
          </a:xfrm>
          <a:prstGeom prst="rect">
            <a:avLst/>
          </a:prstGeom>
          <a:solidFill>
            <a:srgbClr val="E4004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1" name="Google Shape;411;p82"/>
          <p:cNvSpPr/>
          <p:nvPr/>
        </p:nvSpPr>
        <p:spPr>
          <a:xfrm>
            <a:off x="4255438" y="4945875"/>
            <a:ext cx="595200" cy="104700"/>
          </a:xfrm>
          <a:prstGeom prst="rect">
            <a:avLst/>
          </a:prstGeom>
          <a:solidFill>
            <a:srgbClr val="2D3E50"/>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2" name="Google Shape;412;p82"/>
          <p:cNvSpPr/>
          <p:nvPr/>
        </p:nvSpPr>
        <p:spPr>
          <a:xfrm>
            <a:off x="4255313" y="5162575"/>
            <a:ext cx="1443000" cy="104700"/>
          </a:xfrm>
          <a:prstGeom prst="rect">
            <a:avLst/>
          </a:prstGeom>
          <a:solidFill>
            <a:srgbClr val="E4004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3" name="Google Shape;413;p82"/>
          <p:cNvSpPr/>
          <p:nvPr/>
        </p:nvSpPr>
        <p:spPr>
          <a:xfrm>
            <a:off x="4255438" y="5267350"/>
            <a:ext cx="576000" cy="104700"/>
          </a:xfrm>
          <a:prstGeom prst="rect">
            <a:avLst/>
          </a:prstGeom>
          <a:solidFill>
            <a:srgbClr val="2D3E50"/>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4" name="Google Shape;414;p82"/>
          <p:cNvSpPr/>
          <p:nvPr/>
        </p:nvSpPr>
        <p:spPr>
          <a:xfrm>
            <a:off x="4255312" y="5817400"/>
            <a:ext cx="1288200" cy="104700"/>
          </a:xfrm>
          <a:prstGeom prst="rect">
            <a:avLst/>
          </a:prstGeom>
          <a:solidFill>
            <a:srgbClr val="E4004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5" name="Google Shape;415;p82"/>
          <p:cNvSpPr/>
          <p:nvPr/>
        </p:nvSpPr>
        <p:spPr>
          <a:xfrm>
            <a:off x="4255306" y="5922163"/>
            <a:ext cx="28500" cy="104700"/>
          </a:xfrm>
          <a:prstGeom prst="rect">
            <a:avLst/>
          </a:prstGeom>
          <a:solidFill>
            <a:srgbClr val="2D3E50"/>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6" name="Google Shape;416;p82"/>
          <p:cNvSpPr/>
          <p:nvPr/>
        </p:nvSpPr>
        <p:spPr>
          <a:xfrm>
            <a:off x="4255313" y="5486425"/>
            <a:ext cx="1443000" cy="104700"/>
          </a:xfrm>
          <a:prstGeom prst="rect">
            <a:avLst/>
          </a:prstGeom>
          <a:solidFill>
            <a:srgbClr val="E4004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7" name="Google Shape;417;p82"/>
          <p:cNvSpPr/>
          <p:nvPr/>
        </p:nvSpPr>
        <p:spPr>
          <a:xfrm>
            <a:off x="4255438" y="5591200"/>
            <a:ext cx="819000" cy="104700"/>
          </a:xfrm>
          <a:prstGeom prst="rect">
            <a:avLst/>
          </a:prstGeom>
          <a:solidFill>
            <a:srgbClr val="2D3E50"/>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8" name="Google Shape;418;p82"/>
          <p:cNvSpPr/>
          <p:nvPr/>
        </p:nvSpPr>
        <p:spPr>
          <a:xfrm>
            <a:off x="4255313" y="6136500"/>
            <a:ext cx="1105200" cy="104700"/>
          </a:xfrm>
          <a:prstGeom prst="rect">
            <a:avLst/>
          </a:prstGeom>
          <a:solidFill>
            <a:srgbClr val="E4004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9" name="Google Shape;419;p82"/>
          <p:cNvSpPr/>
          <p:nvPr/>
        </p:nvSpPr>
        <p:spPr>
          <a:xfrm>
            <a:off x="4255438" y="6241275"/>
            <a:ext cx="612000" cy="104700"/>
          </a:xfrm>
          <a:prstGeom prst="rect">
            <a:avLst/>
          </a:prstGeom>
          <a:solidFill>
            <a:srgbClr val="2D3E50"/>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20" name="Google Shape;420;p82"/>
          <p:cNvSpPr/>
          <p:nvPr/>
        </p:nvSpPr>
        <p:spPr>
          <a:xfrm>
            <a:off x="4255313" y="6457975"/>
            <a:ext cx="1059600" cy="104700"/>
          </a:xfrm>
          <a:prstGeom prst="rect">
            <a:avLst/>
          </a:prstGeom>
          <a:solidFill>
            <a:srgbClr val="E4004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21" name="Google Shape;421;p82"/>
          <p:cNvSpPr/>
          <p:nvPr/>
        </p:nvSpPr>
        <p:spPr>
          <a:xfrm>
            <a:off x="4255438" y="6562750"/>
            <a:ext cx="926100" cy="104700"/>
          </a:xfrm>
          <a:prstGeom prst="rect">
            <a:avLst/>
          </a:prstGeom>
          <a:solidFill>
            <a:srgbClr val="2D3E50"/>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22" name="Google Shape;422;p82"/>
          <p:cNvSpPr/>
          <p:nvPr/>
        </p:nvSpPr>
        <p:spPr>
          <a:xfrm>
            <a:off x="7631913" y="6246013"/>
            <a:ext cx="89400" cy="76200"/>
          </a:xfrm>
          <a:prstGeom prst="rect">
            <a:avLst/>
          </a:prstGeom>
          <a:solidFill>
            <a:srgbClr val="E4004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23" name="Google Shape;423;p82"/>
          <p:cNvSpPr/>
          <p:nvPr/>
        </p:nvSpPr>
        <p:spPr>
          <a:xfrm>
            <a:off x="7631913" y="6460325"/>
            <a:ext cx="89400" cy="76200"/>
          </a:xfrm>
          <a:prstGeom prst="rect">
            <a:avLst/>
          </a:prstGeom>
          <a:solidFill>
            <a:srgbClr val="2D3E50"/>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24" name="Google Shape;424;p82"/>
          <p:cNvSpPr txBox="1"/>
          <p:nvPr/>
        </p:nvSpPr>
        <p:spPr>
          <a:xfrm>
            <a:off x="7753438" y="6217638"/>
            <a:ext cx="1019100" cy="1425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800"/>
              <a:buFont typeface="Arial"/>
              <a:buNone/>
            </a:pPr>
            <a:r>
              <a:rPr b="1" i="0" lang="en" sz="800" u="none" cap="none" strike="noStrike">
                <a:solidFill>
                  <a:srgbClr val="2D3E50"/>
                </a:solidFill>
                <a:latin typeface="Proxima Nova"/>
                <a:ea typeface="Proxima Nova"/>
                <a:cs typeface="Proxima Nova"/>
                <a:sym typeface="Proxima Nova"/>
              </a:rPr>
              <a:t>High Growth</a:t>
            </a:r>
            <a:endParaRPr b="1" i="0" sz="800" u="none" cap="none" strike="noStrike">
              <a:solidFill>
                <a:srgbClr val="000000"/>
              </a:solidFill>
              <a:latin typeface="Proxima Nova"/>
              <a:ea typeface="Proxima Nova"/>
              <a:cs typeface="Proxima Nova"/>
              <a:sym typeface="Proxima Nova"/>
            </a:endParaRPr>
          </a:p>
        </p:txBody>
      </p:sp>
      <p:sp>
        <p:nvSpPr>
          <p:cNvPr id="425" name="Google Shape;425;p82"/>
          <p:cNvSpPr txBox="1"/>
          <p:nvPr/>
        </p:nvSpPr>
        <p:spPr>
          <a:xfrm>
            <a:off x="7753438" y="6436713"/>
            <a:ext cx="1019100" cy="1425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800"/>
              <a:buFont typeface="Arial"/>
              <a:buNone/>
            </a:pPr>
            <a:r>
              <a:rPr b="1" i="0" lang="en" sz="800" u="none" cap="none" strike="noStrike">
                <a:solidFill>
                  <a:srgbClr val="2D3E50"/>
                </a:solidFill>
                <a:latin typeface="Proxima Nova"/>
                <a:ea typeface="Proxima Nova"/>
                <a:cs typeface="Proxima Nova"/>
                <a:sym typeface="Proxima Nova"/>
              </a:rPr>
              <a:t>No Growth</a:t>
            </a:r>
            <a:endParaRPr b="1" i="0" sz="800" u="none" cap="none" strike="noStrike">
              <a:solidFill>
                <a:srgbClr val="000000"/>
              </a:solidFill>
              <a:latin typeface="Proxima Nova"/>
              <a:ea typeface="Proxima Nova"/>
              <a:cs typeface="Proxima Nova"/>
              <a:sym typeface="Proxima Nova"/>
            </a:endParaRPr>
          </a:p>
        </p:txBody>
      </p:sp>
      <p:sp>
        <p:nvSpPr>
          <p:cNvPr id="426" name="Google Shape;426;p82"/>
          <p:cNvSpPr txBox="1"/>
          <p:nvPr/>
        </p:nvSpPr>
        <p:spPr>
          <a:xfrm>
            <a:off x="7172394" y="3528862"/>
            <a:ext cx="1019100" cy="1047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800"/>
              <a:buFont typeface="Arial"/>
              <a:buNone/>
            </a:pPr>
            <a:r>
              <a:rPr b="1" i="0" lang="en" sz="800" u="none" cap="none" strike="noStrike">
                <a:solidFill>
                  <a:srgbClr val="2D3E50"/>
                </a:solidFill>
                <a:latin typeface="Proxima Nova"/>
                <a:ea typeface="Proxima Nova"/>
                <a:cs typeface="Proxima Nova"/>
                <a:sym typeface="Proxima Nova"/>
              </a:rPr>
              <a:t>33.3%</a:t>
            </a:r>
            <a:endParaRPr b="1" i="0" sz="800" u="none" cap="none" strike="noStrike">
              <a:solidFill>
                <a:srgbClr val="000000"/>
              </a:solidFill>
              <a:latin typeface="Proxima Nova"/>
              <a:ea typeface="Proxima Nova"/>
              <a:cs typeface="Proxima Nova"/>
              <a:sym typeface="Proxima Nova"/>
            </a:endParaRPr>
          </a:p>
        </p:txBody>
      </p:sp>
      <p:sp>
        <p:nvSpPr>
          <p:cNvPr id="427" name="Google Shape;427;p82"/>
          <p:cNvSpPr txBox="1"/>
          <p:nvPr/>
        </p:nvSpPr>
        <p:spPr>
          <a:xfrm>
            <a:off x="4407759" y="3634450"/>
            <a:ext cx="207000" cy="1152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800"/>
              <a:buFont typeface="Arial"/>
              <a:buNone/>
            </a:pPr>
            <a:r>
              <a:rPr b="1" i="0" lang="en" sz="800" u="none" cap="none" strike="noStrike">
                <a:solidFill>
                  <a:srgbClr val="2D3E50"/>
                </a:solidFill>
                <a:latin typeface="Proxima Nova"/>
                <a:ea typeface="Proxima Nova"/>
                <a:cs typeface="Proxima Nova"/>
                <a:sym typeface="Proxima Nova"/>
              </a:rPr>
              <a:t>0%</a:t>
            </a:r>
            <a:endParaRPr b="1" i="0" sz="800" u="none" cap="none" strike="noStrike">
              <a:solidFill>
                <a:srgbClr val="000000"/>
              </a:solidFill>
              <a:latin typeface="Proxima Nova"/>
              <a:ea typeface="Proxima Nova"/>
              <a:cs typeface="Proxima Nova"/>
              <a:sym typeface="Proxima Nova"/>
            </a:endParaRPr>
          </a:p>
        </p:txBody>
      </p:sp>
      <p:sp>
        <p:nvSpPr>
          <p:cNvPr id="428" name="Google Shape;428;p82"/>
          <p:cNvSpPr txBox="1"/>
          <p:nvPr/>
        </p:nvSpPr>
        <p:spPr>
          <a:xfrm>
            <a:off x="6419925" y="3852481"/>
            <a:ext cx="1019100" cy="1359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800"/>
              <a:buFont typeface="Arial"/>
              <a:buNone/>
            </a:pPr>
            <a:r>
              <a:rPr b="1" i="0" lang="en" sz="800" u="none" cap="none" strike="noStrike">
                <a:solidFill>
                  <a:srgbClr val="2D3E50"/>
                </a:solidFill>
                <a:latin typeface="Proxima Nova"/>
                <a:ea typeface="Proxima Nova"/>
                <a:cs typeface="Proxima Nova"/>
                <a:sym typeface="Proxima Nova"/>
              </a:rPr>
              <a:t>24.4%</a:t>
            </a:r>
            <a:endParaRPr b="1" i="0" sz="800" u="none" cap="none" strike="noStrike">
              <a:solidFill>
                <a:srgbClr val="000000"/>
              </a:solidFill>
              <a:latin typeface="Proxima Nova"/>
              <a:ea typeface="Proxima Nova"/>
              <a:cs typeface="Proxima Nova"/>
              <a:sym typeface="Proxima Nova"/>
            </a:endParaRPr>
          </a:p>
        </p:txBody>
      </p:sp>
      <p:sp>
        <p:nvSpPr>
          <p:cNvPr id="429" name="Google Shape;429;p82"/>
          <p:cNvSpPr txBox="1"/>
          <p:nvPr/>
        </p:nvSpPr>
        <p:spPr>
          <a:xfrm>
            <a:off x="4407760" y="3956588"/>
            <a:ext cx="291600" cy="1152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800"/>
              <a:buFont typeface="Arial"/>
              <a:buNone/>
            </a:pPr>
            <a:r>
              <a:rPr b="1" i="0" lang="en" sz="800" u="none" cap="none" strike="noStrike">
                <a:solidFill>
                  <a:srgbClr val="2D3E50"/>
                </a:solidFill>
                <a:latin typeface="Proxima Nova"/>
                <a:ea typeface="Proxima Nova"/>
                <a:cs typeface="Proxima Nova"/>
                <a:sym typeface="Proxima Nova"/>
              </a:rPr>
              <a:t>0%</a:t>
            </a:r>
            <a:endParaRPr b="1" i="0" sz="800" u="none" cap="none" strike="noStrike">
              <a:solidFill>
                <a:srgbClr val="000000"/>
              </a:solidFill>
              <a:latin typeface="Proxima Nova"/>
              <a:ea typeface="Proxima Nova"/>
              <a:cs typeface="Proxima Nova"/>
              <a:sym typeface="Proxima Nova"/>
            </a:endParaRPr>
          </a:p>
        </p:txBody>
      </p:sp>
      <p:sp>
        <p:nvSpPr>
          <p:cNvPr id="430" name="Google Shape;430;p82"/>
          <p:cNvSpPr txBox="1"/>
          <p:nvPr/>
        </p:nvSpPr>
        <p:spPr>
          <a:xfrm>
            <a:off x="6412783" y="4172075"/>
            <a:ext cx="628500" cy="1425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800"/>
              <a:buFont typeface="Arial"/>
              <a:buNone/>
            </a:pPr>
            <a:r>
              <a:rPr b="1" i="0" lang="en" sz="800" u="none" cap="none" strike="noStrike">
                <a:solidFill>
                  <a:srgbClr val="2D3E50"/>
                </a:solidFill>
                <a:latin typeface="Proxima Nova"/>
                <a:ea typeface="Proxima Nova"/>
                <a:cs typeface="Proxima Nova"/>
                <a:sym typeface="Proxima Nova"/>
              </a:rPr>
              <a:t>24.3%</a:t>
            </a:r>
            <a:endParaRPr b="1" i="0" sz="800" u="none" cap="none" strike="noStrike">
              <a:solidFill>
                <a:srgbClr val="000000"/>
              </a:solidFill>
              <a:latin typeface="Proxima Nova"/>
              <a:ea typeface="Proxima Nova"/>
              <a:cs typeface="Proxima Nova"/>
              <a:sym typeface="Proxima Nova"/>
            </a:endParaRPr>
          </a:p>
        </p:txBody>
      </p:sp>
      <p:sp>
        <p:nvSpPr>
          <p:cNvPr id="431" name="Google Shape;431;p82"/>
          <p:cNvSpPr txBox="1"/>
          <p:nvPr/>
        </p:nvSpPr>
        <p:spPr>
          <a:xfrm>
            <a:off x="4964969" y="4278063"/>
            <a:ext cx="361800" cy="1152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800"/>
              <a:buFont typeface="Arial"/>
              <a:buNone/>
            </a:pPr>
            <a:r>
              <a:rPr b="1" i="0" lang="en" sz="800" u="none" cap="none" strike="noStrike">
                <a:solidFill>
                  <a:srgbClr val="2D3E50"/>
                </a:solidFill>
                <a:latin typeface="Proxima Nova"/>
                <a:ea typeface="Proxima Nova"/>
                <a:cs typeface="Proxima Nova"/>
                <a:sym typeface="Proxima Nova"/>
              </a:rPr>
              <a:t>7.1%</a:t>
            </a:r>
            <a:endParaRPr b="1" i="0" sz="800" u="none" cap="none" strike="noStrike">
              <a:solidFill>
                <a:srgbClr val="000000"/>
              </a:solidFill>
              <a:latin typeface="Proxima Nova"/>
              <a:ea typeface="Proxima Nova"/>
              <a:cs typeface="Proxima Nova"/>
              <a:sym typeface="Proxima Nova"/>
            </a:endParaRPr>
          </a:p>
        </p:txBody>
      </p:sp>
      <p:sp>
        <p:nvSpPr>
          <p:cNvPr id="432" name="Google Shape;432;p82"/>
          <p:cNvSpPr txBox="1"/>
          <p:nvPr/>
        </p:nvSpPr>
        <p:spPr>
          <a:xfrm>
            <a:off x="6319906" y="4500688"/>
            <a:ext cx="383400" cy="1425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800"/>
              <a:buFont typeface="Arial"/>
              <a:buNone/>
            </a:pPr>
            <a:r>
              <a:rPr b="1" i="0" lang="en" sz="800" u="none" cap="none" strike="noStrike">
                <a:solidFill>
                  <a:srgbClr val="2D3E50"/>
                </a:solidFill>
                <a:latin typeface="Proxima Nova"/>
                <a:ea typeface="Proxima Nova"/>
                <a:cs typeface="Proxima Nova"/>
                <a:sym typeface="Proxima Nova"/>
              </a:rPr>
              <a:t>23.1%</a:t>
            </a:r>
            <a:endParaRPr b="1" i="0" sz="800" u="none" cap="none" strike="noStrike">
              <a:solidFill>
                <a:srgbClr val="000000"/>
              </a:solidFill>
              <a:latin typeface="Proxima Nova"/>
              <a:ea typeface="Proxima Nova"/>
              <a:cs typeface="Proxima Nova"/>
              <a:sym typeface="Proxima Nova"/>
            </a:endParaRPr>
          </a:p>
        </p:txBody>
      </p:sp>
      <p:sp>
        <p:nvSpPr>
          <p:cNvPr id="433" name="Google Shape;433;p82"/>
          <p:cNvSpPr txBox="1"/>
          <p:nvPr/>
        </p:nvSpPr>
        <p:spPr>
          <a:xfrm>
            <a:off x="4924489" y="4609056"/>
            <a:ext cx="278400" cy="1152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800"/>
              <a:buFont typeface="Arial"/>
              <a:buNone/>
            </a:pPr>
            <a:r>
              <a:rPr b="1" i="0" lang="en" sz="800" u="none" cap="none" strike="noStrike">
                <a:solidFill>
                  <a:srgbClr val="2D3E50"/>
                </a:solidFill>
                <a:latin typeface="Proxima Nova"/>
                <a:ea typeface="Proxima Nova"/>
                <a:cs typeface="Proxima Nova"/>
                <a:sym typeface="Proxima Nova"/>
              </a:rPr>
              <a:t>6.7%</a:t>
            </a:r>
            <a:endParaRPr b="1" i="0" sz="800" u="none" cap="none" strike="noStrike">
              <a:solidFill>
                <a:srgbClr val="000000"/>
              </a:solidFill>
              <a:latin typeface="Proxima Nova"/>
              <a:ea typeface="Proxima Nova"/>
              <a:cs typeface="Proxima Nova"/>
              <a:sym typeface="Proxima Nova"/>
            </a:endParaRPr>
          </a:p>
        </p:txBody>
      </p:sp>
      <p:sp>
        <p:nvSpPr>
          <p:cNvPr id="434" name="Google Shape;434;p82"/>
          <p:cNvSpPr txBox="1"/>
          <p:nvPr/>
        </p:nvSpPr>
        <p:spPr>
          <a:xfrm>
            <a:off x="5992420" y="4824550"/>
            <a:ext cx="336900" cy="1425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800"/>
              <a:buFont typeface="Arial"/>
              <a:buNone/>
            </a:pPr>
            <a:r>
              <a:rPr b="1" i="0" lang="en" sz="800" u="none" cap="none" strike="noStrike">
                <a:solidFill>
                  <a:srgbClr val="2D3E50"/>
                </a:solidFill>
                <a:latin typeface="Proxima Nova"/>
                <a:ea typeface="Proxima Nova"/>
                <a:cs typeface="Proxima Nova"/>
                <a:sym typeface="Proxima Nova"/>
              </a:rPr>
              <a:t>19.4%</a:t>
            </a:r>
            <a:endParaRPr b="1" i="0" sz="800" u="none" cap="none" strike="noStrike">
              <a:solidFill>
                <a:srgbClr val="000000"/>
              </a:solidFill>
              <a:latin typeface="Proxima Nova"/>
              <a:ea typeface="Proxima Nova"/>
              <a:cs typeface="Proxima Nova"/>
              <a:sym typeface="Proxima Nova"/>
            </a:endParaRPr>
          </a:p>
        </p:txBody>
      </p:sp>
      <p:sp>
        <p:nvSpPr>
          <p:cNvPr id="435" name="Google Shape;435;p82"/>
          <p:cNvSpPr txBox="1"/>
          <p:nvPr/>
        </p:nvSpPr>
        <p:spPr>
          <a:xfrm>
            <a:off x="4967355" y="4930538"/>
            <a:ext cx="383400" cy="1152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800"/>
              <a:buFont typeface="Arial"/>
              <a:buNone/>
            </a:pPr>
            <a:r>
              <a:rPr b="1" i="0" lang="en" sz="800" u="none" cap="none" strike="noStrike">
                <a:solidFill>
                  <a:srgbClr val="2D3E50"/>
                </a:solidFill>
                <a:latin typeface="Proxima Nova"/>
                <a:ea typeface="Proxima Nova"/>
                <a:cs typeface="Proxima Nova"/>
                <a:sym typeface="Proxima Nova"/>
              </a:rPr>
              <a:t>7.1%</a:t>
            </a:r>
            <a:endParaRPr b="1" i="0" sz="800" u="none" cap="none" strike="noStrike">
              <a:solidFill>
                <a:srgbClr val="000000"/>
              </a:solidFill>
              <a:latin typeface="Proxima Nova"/>
              <a:ea typeface="Proxima Nova"/>
              <a:cs typeface="Proxima Nova"/>
              <a:sym typeface="Proxima Nova"/>
            </a:endParaRPr>
          </a:p>
        </p:txBody>
      </p:sp>
      <p:sp>
        <p:nvSpPr>
          <p:cNvPr id="436" name="Google Shape;436;p82"/>
          <p:cNvSpPr txBox="1"/>
          <p:nvPr/>
        </p:nvSpPr>
        <p:spPr>
          <a:xfrm>
            <a:off x="5817469" y="5144950"/>
            <a:ext cx="336900" cy="1425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800"/>
              <a:buFont typeface="Arial"/>
              <a:buNone/>
            </a:pPr>
            <a:r>
              <a:rPr b="1" i="0" lang="en" sz="800" u="none" cap="none" strike="noStrike">
                <a:solidFill>
                  <a:srgbClr val="2D3E50"/>
                </a:solidFill>
                <a:latin typeface="Proxima Nova"/>
                <a:ea typeface="Proxima Nova"/>
                <a:cs typeface="Proxima Nova"/>
                <a:sym typeface="Proxima Nova"/>
              </a:rPr>
              <a:t>17.2%</a:t>
            </a:r>
            <a:endParaRPr b="1" i="0" sz="800" u="none" cap="none" strike="noStrike">
              <a:solidFill>
                <a:srgbClr val="000000"/>
              </a:solidFill>
              <a:latin typeface="Proxima Nova"/>
              <a:ea typeface="Proxima Nova"/>
              <a:cs typeface="Proxima Nova"/>
              <a:sym typeface="Proxima Nova"/>
            </a:endParaRPr>
          </a:p>
        </p:txBody>
      </p:sp>
      <p:sp>
        <p:nvSpPr>
          <p:cNvPr id="437" name="Google Shape;437;p82"/>
          <p:cNvSpPr txBox="1"/>
          <p:nvPr/>
        </p:nvSpPr>
        <p:spPr>
          <a:xfrm>
            <a:off x="4953067" y="5252000"/>
            <a:ext cx="336900" cy="1152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800"/>
              <a:buFont typeface="Arial"/>
              <a:buNone/>
            </a:pPr>
            <a:r>
              <a:rPr b="1" i="0" lang="en" sz="800" u="none" cap="none" strike="noStrike">
                <a:solidFill>
                  <a:srgbClr val="2D3E50"/>
                </a:solidFill>
                <a:latin typeface="Proxima Nova"/>
                <a:ea typeface="Proxima Nova"/>
                <a:cs typeface="Proxima Nova"/>
                <a:sym typeface="Proxima Nova"/>
              </a:rPr>
              <a:t>7.0%</a:t>
            </a:r>
            <a:endParaRPr b="1" i="0" sz="800" u="none" cap="none" strike="noStrike">
              <a:solidFill>
                <a:srgbClr val="000000"/>
              </a:solidFill>
              <a:latin typeface="Proxima Nova"/>
              <a:ea typeface="Proxima Nova"/>
              <a:cs typeface="Proxima Nova"/>
              <a:sym typeface="Proxima Nova"/>
            </a:endParaRPr>
          </a:p>
        </p:txBody>
      </p:sp>
      <p:sp>
        <p:nvSpPr>
          <p:cNvPr id="438" name="Google Shape;438;p82"/>
          <p:cNvSpPr txBox="1"/>
          <p:nvPr/>
        </p:nvSpPr>
        <p:spPr>
          <a:xfrm>
            <a:off x="5815086" y="5472256"/>
            <a:ext cx="385800" cy="1425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800"/>
              <a:buFont typeface="Arial"/>
              <a:buNone/>
            </a:pPr>
            <a:r>
              <a:rPr b="1" i="0" lang="en" sz="800" u="none" cap="none" strike="noStrike">
                <a:solidFill>
                  <a:srgbClr val="2D3E50"/>
                </a:solidFill>
                <a:latin typeface="Proxima Nova"/>
                <a:ea typeface="Proxima Nova"/>
                <a:cs typeface="Proxima Nova"/>
                <a:sym typeface="Proxima Nova"/>
              </a:rPr>
              <a:t>17.1%</a:t>
            </a:r>
            <a:endParaRPr b="1" i="0" sz="800" u="none" cap="none" strike="noStrike">
              <a:solidFill>
                <a:srgbClr val="000000"/>
              </a:solidFill>
              <a:latin typeface="Proxima Nova"/>
              <a:ea typeface="Proxima Nova"/>
              <a:cs typeface="Proxima Nova"/>
              <a:sym typeface="Proxima Nova"/>
            </a:endParaRPr>
          </a:p>
        </p:txBody>
      </p:sp>
      <p:sp>
        <p:nvSpPr>
          <p:cNvPr id="439" name="Google Shape;439;p82"/>
          <p:cNvSpPr txBox="1"/>
          <p:nvPr/>
        </p:nvSpPr>
        <p:spPr>
          <a:xfrm>
            <a:off x="5195956" y="5575838"/>
            <a:ext cx="336900" cy="1152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800"/>
              <a:buFont typeface="Arial"/>
              <a:buNone/>
            </a:pPr>
            <a:r>
              <a:rPr b="1" i="0" lang="en" sz="800" u="none" cap="none" strike="noStrike">
                <a:solidFill>
                  <a:srgbClr val="2D3E50"/>
                </a:solidFill>
                <a:latin typeface="Proxima Nova"/>
                <a:ea typeface="Proxima Nova"/>
                <a:cs typeface="Proxima Nova"/>
                <a:sym typeface="Proxima Nova"/>
              </a:rPr>
              <a:t>9.7%</a:t>
            </a:r>
            <a:endParaRPr b="1" i="0" sz="800" u="none" cap="none" strike="noStrike">
              <a:solidFill>
                <a:srgbClr val="000000"/>
              </a:solidFill>
              <a:latin typeface="Proxima Nova"/>
              <a:ea typeface="Proxima Nova"/>
              <a:cs typeface="Proxima Nova"/>
              <a:sym typeface="Proxima Nova"/>
            </a:endParaRPr>
          </a:p>
        </p:txBody>
      </p:sp>
      <p:sp>
        <p:nvSpPr>
          <p:cNvPr id="440" name="Google Shape;440;p82"/>
          <p:cNvSpPr txBox="1"/>
          <p:nvPr/>
        </p:nvSpPr>
        <p:spPr>
          <a:xfrm>
            <a:off x="5660298" y="5800869"/>
            <a:ext cx="361800" cy="1425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800"/>
              <a:buFont typeface="Arial"/>
              <a:buNone/>
            </a:pPr>
            <a:r>
              <a:rPr b="1" i="0" lang="en" sz="800" u="none" cap="none" strike="noStrike">
                <a:solidFill>
                  <a:srgbClr val="2D3E50"/>
                </a:solidFill>
                <a:latin typeface="Proxima Nova"/>
                <a:ea typeface="Proxima Nova"/>
                <a:cs typeface="Proxima Nova"/>
                <a:sym typeface="Proxima Nova"/>
              </a:rPr>
              <a:t>15.4%</a:t>
            </a:r>
            <a:endParaRPr b="1" i="0" sz="800" u="none" cap="none" strike="noStrike">
              <a:solidFill>
                <a:srgbClr val="000000"/>
              </a:solidFill>
              <a:latin typeface="Proxima Nova"/>
              <a:ea typeface="Proxima Nova"/>
              <a:cs typeface="Proxima Nova"/>
              <a:sym typeface="Proxima Nova"/>
            </a:endParaRPr>
          </a:p>
        </p:txBody>
      </p:sp>
      <p:sp>
        <p:nvSpPr>
          <p:cNvPr id="441" name="Google Shape;441;p82"/>
          <p:cNvSpPr txBox="1"/>
          <p:nvPr/>
        </p:nvSpPr>
        <p:spPr>
          <a:xfrm>
            <a:off x="4407754" y="5906831"/>
            <a:ext cx="361800" cy="1152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800"/>
              <a:buFont typeface="Arial"/>
              <a:buNone/>
            </a:pPr>
            <a:r>
              <a:rPr b="1" i="0" lang="en" sz="800" u="none" cap="none" strike="noStrike">
                <a:solidFill>
                  <a:srgbClr val="2D3E50"/>
                </a:solidFill>
                <a:latin typeface="Proxima Nova"/>
                <a:ea typeface="Proxima Nova"/>
                <a:cs typeface="Proxima Nova"/>
                <a:sym typeface="Proxima Nova"/>
              </a:rPr>
              <a:t>0%</a:t>
            </a:r>
            <a:endParaRPr b="1" i="0" sz="800" u="none" cap="none" strike="noStrike">
              <a:solidFill>
                <a:srgbClr val="000000"/>
              </a:solidFill>
              <a:latin typeface="Proxima Nova"/>
              <a:ea typeface="Proxima Nova"/>
              <a:cs typeface="Proxima Nova"/>
              <a:sym typeface="Proxima Nova"/>
            </a:endParaRPr>
          </a:p>
        </p:txBody>
      </p:sp>
      <p:sp>
        <p:nvSpPr>
          <p:cNvPr id="442" name="Google Shape;442;p82"/>
          <p:cNvSpPr txBox="1"/>
          <p:nvPr/>
        </p:nvSpPr>
        <p:spPr>
          <a:xfrm>
            <a:off x="5474563" y="6117575"/>
            <a:ext cx="383400" cy="1425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800"/>
              <a:buFont typeface="Arial"/>
              <a:buNone/>
            </a:pPr>
            <a:r>
              <a:rPr b="1" i="0" lang="en" sz="800" u="none" cap="none" strike="noStrike">
                <a:solidFill>
                  <a:srgbClr val="2D3E50"/>
                </a:solidFill>
                <a:latin typeface="Proxima Nova"/>
                <a:ea typeface="Proxima Nova"/>
                <a:cs typeface="Proxima Nova"/>
                <a:sym typeface="Proxima Nova"/>
              </a:rPr>
              <a:t>13.4%</a:t>
            </a:r>
            <a:endParaRPr b="1" i="0" sz="800" u="none" cap="none" strike="noStrike">
              <a:solidFill>
                <a:srgbClr val="000000"/>
              </a:solidFill>
              <a:latin typeface="Proxima Nova"/>
              <a:ea typeface="Proxima Nova"/>
              <a:cs typeface="Proxima Nova"/>
              <a:sym typeface="Proxima Nova"/>
            </a:endParaRPr>
          </a:p>
        </p:txBody>
      </p:sp>
      <p:sp>
        <p:nvSpPr>
          <p:cNvPr id="443" name="Google Shape;443;p82"/>
          <p:cNvSpPr txBox="1"/>
          <p:nvPr/>
        </p:nvSpPr>
        <p:spPr>
          <a:xfrm>
            <a:off x="4991160" y="6225919"/>
            <a:ext cx="361800" cy="1152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800"/>
              <a:buFont typeface="Arial"/>
              <a:buNone/>
            </a:pPr>
            <a:r>
              <a:rPr b="1" i="0" lang="en" sz="800" u="none" cap="none" strike="noStrike">
                <a:solidFill>
                  <a:srgbClr val="2D3E50"/>
                </a:solidFill>
                <a:latin typeface="Proxima Nova"/>
                <a:ea typeface="Proxima Nova"/>
                <a:cs typeface="Proxima Nova"/>
                <a:sym typeface="Proxima Nova"/>
              </a:rPr>
              <a:t>7.4%</a:t>
            </a:r>
            <a:endParaRPr b="1" i="0" sz="800" u="none" cap="none" strike="noStrike">
              <a:solidFill>
                <a:srgbClr val="000000"/>
              </a:solidFill>
              <a:latin typeface="Proxima Nova"/>
              <a:ea typeface="Proxima Nova"/>
              <a:cs typeface="Proxima Nova"/>
              <a:sym typeface="Proxima Nova"/>
            </a:endParaRPr>
          </a:p>
        </p:txBody>
      </p:sp>
      <p:sp>
        <p:nvSpPr>
          <p:cNvPr id="444" name="Google Shape;444;p82"/>
          <p:cNvSpPr txBox="1"/>
          <p:nvPr/>
        </p:nvSpPr>
        <p:spPr>
          <a:xfrm>
            <a:off x="5441227" y="6441425"/>
            <a:ext cx="408300" cy="1425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800"/>
              <a:buFont typeface="Arial"/>
              <a:buNone/>
            </a:pPr>
            <a:r>
              <a:rPr b="1" i="0" lang="en" sz="800" u="none" cap="none" strike="noStrike">
                <a:solidFill>
                  <a:srgbClr val="2D3E50"/>
                </a:solidFill>
                <a:latin typeface="Proxima Nova"/>
                <a:ea typeface="Proxima Nova"/>
                <a:cs typeface="Proxima Nova"/>
                <a:sym typeface="Proxima Nova"/>
              </a:rPr>
              <a:t>12.8%</a:t>
            </a:r>
            <a:endParaRPr b="1" i="0" sz="800" u="none" cap="none" strike="noStrike">
              <a:solidFill>
                <a:srgbClr val="000000"/>
              </a:solidFill>
              <a:latin typeface="Proxima Nova"/>
              <a:ea typeface="Proxima Nova"/>
              <a:cs typeface="Proxima Nova"/>
              <a:sym typeface="Proxima Nova"/>
            </a:endParaRPr>
          </a:p>
        </p:txBody>
      </p:sp>
      <p:sp>
        <p:nvSpPr>
          <p:cNvPr id="445" name="Google Shape;445;p82"/>
          <p:cNvSpPr txBox="1"/>
          <p:nvPr/>
        </p:nvSpPr>
        <p:spPr>
          <a:xfrm>
            <a:off x="5303104" y="6556913"/>
            <a:ext cx="361800" cy="1152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800"/>
              <a:buFont typeface="Arial"/>
              <a:buNone/>
            </a:pPr>
            <a:r>
              <a:rPr b="1" i="0" lang="en" sz="800" u="none" cap="none" strike="noStrike">
                <a:solidFill>
                  <a:srgbClr val="2D3E50"/>
                </a:solidFill>
                <a:latin typeface="Proxima Nova"/>
                <a:ea typeface="Proxima Nova"/>
                <a:cs typeface="Proxima Nova"/>
                <a:sym typeface="Proxima Nova"/>
              </a:rPr>
              <a:t>11.1%</a:t>
            </a:r>
            <a:endParaRPr b="1" i="0" sz="800" u="none" cap="none" strike="noStrike">
              <a:solidFill>
                <a:srgbClr val="000000"/>
              </a:solidFill>
              <a:latin typeface="Proxima Nova"/>
              <a:ea typeface="Proxima Nova"/>
              <a:cs typeface="Proxima Nova"/>
              <a:sym typeface="Proxima Nova"/>
            </a:endParaRPr>
          </a:p>
        </p:txBody>
      </p:sp>
      <p:cxnSp>
        <p:nvCxnSpPr>
          <p:cNvPr id="446" name="Google Shape;446;p82"/>
          <p:cNvCxnSpPr/>
          <p:nvPr/>
        </p:nvCxnSpPr>
        <p:spPr>
          <a:xfrm>
            <a:off x="4252913" y="6738950"/>
            <a:ext cx="2945700" cy="0"/>
          </a:xfrm>
          <a:prstGeom prst="straightConnector1">
            <a:avLst/>
          </a:prstGeom>
          <a:noFill/>
          <a:ln cap="flat" cmpd="sng" w="9525">
            <a:solidFill>
              <a:srgbClr val="F3F3F3"/>
            </a:solidFill>
            <a:prstDash val="solid"/>
            <a:round/>
            <a:headEnd len="sm" w="sm" type="none"/>
            <a:tailEnd len="sm" w="sm" type="none"/>
          </a:ln>
        </p:spPr>
      </p:cxnSp>
      <p:sp>
        <p:nvSpPr>
          <p:cNvPr id="447" name="Google Shape;447;p82"/>
          <p:cNvSpPr txBox="1"/>
          <p:nvPr/>
        </p:nvSpPr>
        <p:spPr>
          <a:xfrm>
            <a:off x="4182633" y="6834169"/>
            <a:ext cx="154800" cy="1152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000000"/>
              </a:buClr>
              <a:buSzPts val="700"/>
              <a:buFont typeface="Arial"/>
              <a:buNone/>
            </a:pPr>
            <a:r>
              <a:rPr b="1" i="0" lang="en" sz="700" u="none" cap="none" strike="noStrike">
                <a:solidFill>
                  <a:srgbClr val="999999"/>
                </a:solidFill>
                <a:latin typeface="Proxima Nova"/>
                <a:ea typeface="Proxima Nova"/>
                <a:cs typeface="Proxima Nova"/>
                <a:sym typeface="Proxima Nova"/>
              </a:rPr>
              <a:t>0</a:t>
            </a:r>
            <a:endParaRPr b="1" i="0" sz="700" u="none" cap="none" strike="noStrike">
              <a:solidFill>
                <a:srgbClr val="999999"/>
              </a:solidFill>
              <a:latin typeface="Proxima Nova"/>
              <a:ea typeface="Proxima Nova"/>
              <a:cs typeface="Proxima Nova"/>
              <a:sym typeface="Proxima Nova"/>
            </a:endParaRPr>
          </a:p>
        </p:txBody>
      </p:sp>
      <p:sp>
        <p:nvSpPr>
          <p:cNvPr id="448" name="Google Shape;448;p82"/>
          <p:cNvSpPr txBox="1"/>
          <p:nvPr/>
        </p:nvSpPr>
        <p:spPr>
          <a:xfrm>
            <a:off x="4594589" y="6834169"/>
            <a:ext cx="154800" cy="1152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000000"/>
              </a:buClr>
              <a:buSzPts val="700"/>
              <a:buFont typeface="Arial"/>
              <a:buNone/>
            </a:pPr>
            <a:r>
              <a:rPr b="1" i="0" lang="en" sz="700" u="none" cap="none" strike="noStrike">
                <a:solidFill>
                  <a:srgbClr val="999999"/>
                </a:solidFill>
                <a:latin typeface="Proxima Nova"/>
                <a:ea typeface="Proxima Nova"/>
                <a:cs typeface="Proxima Nova"/>
                <a:sym typeface="Proxima Nova"/>
              </a:rPr>
              <a:t>5</a:t>
            </a:r>
            <a:endParaRPr b="1" i="0" sz="700" u="none" cap="none" strike="noStrike">
              <a:solidFill>
                <a:srgbClr val="999999"/>
              </a:solidFill>
              <a:latin typeface="Proxima Nova"/>
              <a:ea typeface="Proxima Nova"/>
              <a:cs typeface="Proxima Nova"/>
              <a:sym typeface="Proxima Nova"/>
            </a:endParaRPr>
          </a:p>
        </p:txBody>
      </p:sp>
      <p:sp>
        <p:nvSpPr>
          <p:cNvPr id="449" name="Google Shape;449;p82"/>
          <p:cNvSpPr txBox="1"/>
          <p:nvPr/>
        </p:nvSpPr>
        <p:spPr>
          <a:xfrm>
            <a:off x="5016070" y="6834169"/>
            <a:ext cx="154800" cy="1152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000000"/>
              </a:buClr>
              <a:buSzPts val="700"/>
              <a:buFont typeface="Arial"/>
              <a:buNone/>
            </a:pPr>
            <a:r>
              <a:rPr b="1" i="0" lang="en" sz="700" u="none" cap="none" strike="noStrike">
                <a:solidFill>
                  <a:srgbClr val="999999"/>
                </a:solidFill>
                <a:latin typeface="Proxima Nova"/>
                <a:ea typeface="Proxima Nova"/>
                <a:cs typeface="Proxima Nova"/>
                <a:sym typeface="Proxima Nova"/>
              </a:rPr>
              <a:t>10</a:t>
            </a:r>
            <a:endParaRPr b="1" i="0" sz="700" u="none" cap="none" strike="noStrike">
              <a:solidFill>
                <a:srgbClr val="999999"/>
              </a:solidFill>
              <a:latin typeface="Proxima Nova"/>
              <a:ea typeface="Proxima Nova"/>
              <a:cs typeface="Proxima Nova"/>
              <a:sym typeface="Proxima Nova"/>
            </a:endParaRPr>
          </a:p>
        </p:txBody>
      </p:sp>
      <p:sp>
        <p:nvSpPr>
          <p:cNvPr id="450" name="Google Shape;450;p82"/>
          <p:cNvSpPr txBox="1"/>
          <p:nvPr/>
        </p:nvSpPr>
        <p:spPr>
          <a:xfrm>
            <a:off x="5449458" y="6834169"/>
            <a:ext cx="154800" cy="1152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000000"/>
              </a:buClr>
              <a:buSzPts val="700"/>
              <a:buFont typeface="Arial"/>
              <a:buNone/>
            </a:pPr>
            <a:r>
              <a:rPr b="1" i="0" lang="en" sz="700" u="none" cap="none" strike="noStrike">
                <a:solidFill>
                  <a:srgbClr val="999999"/>
                </a:solidFill>
                <a:latin typeface="Proxima Nova"/>
                <a:ea typeface="Proxima Nova"/>
                <a:cs typeface="Proxima Nova"/>
                <a:sym typeface="Proxima Nova"/>
              </a:rPr>
              <a:t>15</a:t>
            </a:r>
            <a:endParaRPr b="1" i="0" sz="700" u="none" cap="none" strike="noStrike">
              <a:solidFill>
                <a:srgbClr val="999999"/>
              </a:solidFill>
              <a:latin typeface="Proxima Nova"/>
              <a:ea typeface="Proxima Nova"/>
              <a:cs typeface="Proxima Nova"/>
              <a:sym typeface="Proxima Nova"/>
            </a:endParaRPr>
          </a:p>
        </p:txBody>
      </p:sp>
      <p:sp>
        <p:nvSpPr>
          <p:cNvPr id="451" name="Google Shape;451;p82"/>
          <p:cNvSpPr txBox="1"/>
          <p:nvPr/>
        </p:nvSpPr>
        <p:spPr>
          <a:xfrm>
            <a:off x="5851889" y="6834169"/>
            <a:ext cx="154800" cy="1152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000000"/>
              </a:buClr>
              <a:buSzPts val="700"/>
              <a:buFont typeface="Arial"/>
              <a:buNone/>
            </a:pPr>
            <a:r>
              <a:rPr b="1" i="0" lang="en" sz="700" u="none" cap="none" strike="noStrike">
                <a:solidFill>
                  <a:srgbClr val="999999"/>
                </a:solidFill>
                <a:latin typeface="Proxima Nova"/>
                <a:ea typeface="Proxima Nova"/>
                <a:cs typeface="Proxima Nova"/>
                <a:sym typeface="Proxima Nova"/>
              </a:rPr>
              <a:t>20</a:t>
            </a:r>
            <a:endParaRPr b="1" i="0" sz="700" u="none" cap="none" strike="noStrike">
              <a:solidFill>
                <a:srgbClr val="999999"/>
              </a:solidFill>
              <a:latin typeface="Proxima Nova"/>
              <a:ea typeface="Proxima Nova"/>
              <a:cs typeface="Proxima Nova"/>
              <a:sym typeface="Proxima Nova"/>
            </a:endParaRPr>
          </a:p>
        </p:txBody>
      </p:sp>
      <p:sp>
        <p:nvSpPr>
          <p:cNvPr id="452" name="Google Shape;452;p82"/>
          <p:cNvSpPr txBox="1"/>
          <p:nvPr/>
        </p:nvSpPr>
        <p:spPr>
          <a:xfrm>
            <a:off x="6290039" y="6834169"/>
            <a:ext cx="154800" cy="1152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000000"/>
              </a:buClr>
              <a:buSzPts val="700"/>
              <a:buFont typeface="Arial"/>
              <a:buNone/>
            </a:pPr>
            <a:r>
              <a:rPr b="1" i="0" lang="en" sz="700" u="none" cap="none" strike="noStrike">
                <a:solidFill>
                  <a:srgbClr val="999999"/>
                </a:solidFill>
                <a:latin typeface="Proxima Nova"/>
                <a:ea typeface="Proxima Nova"/>
                <a:cs typeface="Proxima Nova"/>
                <a:sym typeface="Proxima Nova"/>
              </a:rPr>
              <a:t>25</a:t>
            </a:r>
            <a:endParaRPr b="1" i="0" sz="700" u="none" cap="none" strike="noStrike">
              <a:solidFill>
                <a:srgbClr val="999999"/>
              </a:solidFill>
              <a:latin typeface="Proxima Nova"/>
              <a:ea typeface="Proxima Nova"/>
              <a:cs typeface="Proxima Nova"/>
              <a:sym typeface="Proxima Nova"/>
            </a:endParaRPr>
          </a:p>
        </p:txBody>
      </p:sp>
      <p:sp>
        <p:nvSpPr>
          <p:cNvPr id="453" name="Google Shape;453;p82"/>
          <p:cNvSpPr txBox="1"/>
          <p:nvPr/>
        </p:nvSpPr>
        <p:spPr>
          <a:xfrm>
            <a:off x="6711520" y="6834169"/>
            <a:ext cx="154800" cy="1152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000000"/>
              </a:buClr>
              <a:buSzPts val="700"/>
              <a:buFont typeface="Arial"/>
              <a:buNone/>
            </a:pPr>
            <a:r>
              <a:rPr b="1" i="0" lang="en" sz="700" u="none" cap="none" strike="noStrike">
                <a:solidFill>
                  <a:srgbClr val="999999"/>
                </a:solidFill>
                <a:latin typeface="Proxima Nova"/>
                <a:ea typeface="Proxima Nova"/>
                <a:cs typeface="Proxima Nova"/>
                <a:sym typeface="Proxima Nova"/>
              </a:rPr>
              <a:t>30</a:t>
            </a:r>
            <a:endParaRPr b="1" i="0" sz="700" u="none" cap="none" strike="noStrike">
              <a:solidFill>
                <a:srgbClr val="999999"/>
              </a:solidFill>
              <a:latin typeface="Proxima Nova"/>
              <a:ea typeface="Proxima Nova"/>
              <a:cs typeface="Proxima Nova"/>
              <a:sym typeface="Proxima Nova"/>
            </a:endParaRPr>
          </a:p>
        </p:txBody>
      </p:sp>
      <p:sp>
        <p:nvSpPr>
          <p:cNvPr id="454" name="Google Shape;454;p82"/>
          <p:cNvSpPr txBox="1"/>
          <p:nvPr/>
        </p:nvSpPr>
        <p:spPr>
          <a:xfrm>
            <a:off x="7121095" y="6834169"/>
            <a:ext cx="154800" cy="1152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000000"/>
              </a:buClr>
              <a:buSzPts val="700"/>
              <a:buFont typeface="Arial"/>
              <a:buNone/>
            </a:pPr>
            <a:r>
              <a:rPr b="1" i="0" lang="en" sz="700" u="none" cap="none" strike="noStrike">
                <a:solidFill>
                  <a:srgbClr val="999999"/>
                </a:solidFill>
                <a:latin typeface="Proxima Nova"/>
                <a:ea typeface="Proxima Nova"/>
                <a:cs typeface="Proxima Nova"/>
                <a:sym typeface="Proxima Nova"/>
              </a:rPr>
              <a:t>35</a:t>
            </a:r>
            <a:endParaRPr b="1" i="0" sz="700" u="none" cap="none" strike="noStrike">
              <a:solidFill>
                <a:srgbClr val="999999"/>
              </a:solidFill>
              <a:latin typeface="Proxima Nova"/>
              <a:ea typeface="Proxima Nova"/>
              <a:cs typeface="Proxima Nova"/>
              <a:sym typeface="Proxima Nova"/>
            </a:endParaRPr>
          </a:p>
        </p:txBody>
      </p:sp>
      <p:sp>
        <p:nvSpPr>
          <p:cNvPr id="455" name="Google Shape;455;p82"/>
          <p:cNvSpPr txBox="1"/>
          <p:nvPr/>
        </p:nvSpPr>
        <p:spPr>
          <a:xfrm>
            <a:off x="2767138" y="3482863"/>
            <a:ext cx="1443000" cy="230400"/>
          </a:xfrm>
          <a:prstGeom prst="rect">
            <a:avLst/>
          </a:prstGeom>
          <a:noFill/>
          <a:ln>
            <a:noFill/>
          </a:ln>
        </p:spPr>
        <p:txBody>
          <a:bodyPr anchorCtr="0" anchor="t" bIns="91425" lIns="91425" spcFirstLastPara="1" rIns="91425" wrap="square" tIns="91425">
            <a:noAutofit/>
          </a:bodyPr>
          <a:lstStyle/>
          <a:p>
            <a:pPr indent="0" lvl="0" marL="0" marR="0" rtl="0" algn="r">
              <a:lnSpc>
                <a:spcPct val="130000"/>
              </a:lnSpc>
              <a:spcBef>
                <a:spcPts val="0"/>
              </a:spcBef>
              <a:spcAft>
                <a:spcPts val="0"/>
              </a:spcAft>
              <a:buClr>
                <a:srgbClr val="000000"/>
              </a:buClr>
              <a:buSzPts val="750"/>
              <a:buFont typeface="Arial"/>
              <a:buNone/>
            </a:pPr>
            <a:r>
              <a:rPr b="0" i="0" lang="en" sz="750" u="none" cap="none" strike="noStrike">
                <a:solidFill>
                  <a:srgbClr val="2D3E50"/>
                </a:solidFill>
                <a:latin typeface="Avenir"/>
                <a:ea typeface="Avenir"/>
                <a:cs typeface="Avenir"/>
                <a:sym typeface="Avenir"/>
              </a:rPr>
              <a:t>Partnership Marketing</a:t>
            </a:r>
            <a:endParaRPr b="0" i="0" sz="750" u="none" cap="none" strike="noStrike">
              <a:solidFill>
                <a:srgbClr val="000000"/>
              </a:solidFill>
              <a:latin typeface="Arial"/>
              <a:ea typeface="Arial"/>
              <a:cs typeface="Arial"/>
              <a:sym typeface="Arial"/>
            </a:endParaRPr>
          </a:p>
        </p:txBody>
      </p:sp>
      <p:sp>
        <p:nvSpPr>
          <p:cNvPr id="456" name="Google Shape;456;p82"/>
          <p:cNvSpPr txBox="1"/>
          <p:nvPr/>
        </p:nvSpPr>
        <p:spPr>
          <a:xfrm>
            <a:off x="2767138" y="3749488"/>
            <a:ext cx="1443000" cy="230400"/>
          </a:xfrm>
          <a:prstGeom prst="rect">
            <a:avLst/>
          </a:prstGeom>
          <a:noFill/>
          <a:ln>
            <a:noFill/>
          </a:ln>
        </p:spPr>
        <p:txBody>
          <a:bodyPr anchorCtr="0" anchor="t" bIns="91425" lIns="91425" spcFirstLastPara="1" rIns="91425" wrap="square" tIns="91425">
            <a:noAutofit/>
          </a:bodyPr>
          <a:lstStyle/>
          <a:p>
            <a:pPr indent="0" lvl="0" marL="0" marR="0" rtl="0" algn="r">
              <a:lnSpc>
                <a:spcPct val="100000"/>
              </a:lnSpc>
              <a:spcBef>
                <a:spcPts val="0"/>
              </a:spcBef>
              <a:spcAft>
                <a:spcPts val="0"/>
              </a:spcAft>
              <a:buClr>
                <a:srgbClr val="000000"/>
              </a:buClr>
              <a:buSzPts val="750"/>
              <a:buFont typeface="Arial"/>
              <a:buNone/>
            </a:pPr>
            <a:r>
              <a:rPr b="0" i="0" lang="en" sz="750" u="none" cap="none" strike="noStrike">
                <a:solidFill>
                  <a:srgbClr val="2D3E50"/>
                </a:solidFill>
                <a:latin typeface="Avenir"/>
                <a:ea typeface="Avenir"/>
                <a:cs typeface="Avenir"/>
                <a:sym typeface="Avenir"/>
              </a:rPr>
              <a:t>Downloadable</a:t>
            </a:r>
            <a:endParaRPr b="0" i="0" sz="750" u="none" cap="none" strike="noStrike">
              <a:solidFill>
                <a:srgbClr val="2D3E50"/>
              </a:solidFill>
              <a:latin typeface="Avenir"/>
              <a:ea typeface="Avenir"/>
              <a:cs typeface="Avenir"/>
              <a:sym typeface="Avenir"/>
            </a:endParaRPr>
          </a:p>
          <a:p>
            <a:pPr indent="0" lvl="0" marL="0" marR="0" rtl="0" algn="r">
              <a:lnSpc>
                <a:spcPct val="100000"/>
              </a:lnSpc>
              <a:spcBef>
                <a:spcPts val="0"/>
              </a:spcBef>
              <a:spcAft>
                <a:spcPts val="0"/>
              </a:spcAft>
              <a:buClr>
                <a:srgbClr val="000000"/>
              </a:buClr>
              <a:buSzPts val="750"/>
              <a:buFont typeface="Arial"/>
              <a:buNone/>
            </a:pPr>
            <a:r>
              <a:rPr b="0" i="0" lang="en" sz="750" u="none" cap="none" strike="noStrike">
                <a:solidFill>
                  <a:srgbClr val="2D3E50"/>
                </a:solidFill>
                <a:latin typeface="Avenir"/>
                <a:ea typeface="Avenir"/>
                <a:cs typeface="Avenir"/>
                <a:sym typeface="Avenir"/>
              </a:rPr>
              <a:t>Educational Content</a:t>
            </a:r>
            <a:endParaRPr b="0" i="0" sz="750" u="none" cap="none" strike="noStrike">
              <a:solidFill>
                <a:srgbClr val="2D3E50"/>
              </a:solidFill>
              <a:latin typeface="Avenir"/>
              <a:ea typeface="Avenir"/>
              <a:cs typeface="Avenir"/>
              <a:sym typeface="Avenir"/>
            </a:endParaRPr>
          </a:p>
        </p:txBody>
      </p:sp>
      <p:sp>
        <p:nvSpPr>
          <p:cNvPr id="457" name="Google Shape;457;p82"/>
          <p:cNvSpPr txBox="1"/>
          <p:nvPr/>
        </p:nvSpPr>
        <p:spPr>
          <a:xfrm>
            <a:off x="2767138" y="4125800"/>
            <a:ext cx="1443000" cy="230400"/>
          </a:xfrm>
          <a:prstGeom prst="rect">
            <a:avLst/>
          </a:prstGeom>
          <a:noFill/>
          <a:ln>
            <a:noFill/>
          </a:ln>
        </p:spPr>
        <p:txBody>
          <a:bodyPr anchorCtr="0" anchor="t" bIns="91425" lIns="91425" spcFirstLastPara="1" rIns="91425" wrap="square" tIns="91425">
            <a:noAutofit/>
          </a:bodyPr>
          <a:lstStyle/>
          <a:p>
            <a:pPr indent="0" lvl="0" marL="0" marR="0" rtl="0" algn="r">
              <a:lnSpc>
                <a:spcPct val="130000"/>
              </a:lnSpc>
              <a:spcBef>
                <a:spcPts val="0"/>
              </a:spcBef>
              <a:spcAft>
                <a:spcPts val="0"/>
              </a:spcAft>
              <a:buClr>
                <a:srgbClr val="000000"/>
              </a:buClr>
              <a:buSzPts val="750"/>
              <a:buFont typeface="Arial"/>
              <a:buNone/>
            </a:pPr>
            <a:r>
              <a:rPr b="0" i="0" lang="en" sz="750" u="none" cap="none" strike="noStrike">
                <a:solidFill>
                  <a:srgbClr val="2D3E50"/>
                </a:solidFill>
                <a:latin typeface="Avenir"/>
                <a:ea typeface="Avenir"/>
                <a:cs typeface="Avenir"/>
                <a:sym typeface="Avenir"/>
              </a:rPr>
              <a:t>Speaking Engagements</a:t>
            </a:r>
            <a:endParaRPr b="0" i="0" sz="750" u="none" cap="none" strike="noStrike">
              <a:solidFill>
                <a:srgbClr val="000000"/>
              </a:solidFill>
              <a:latin typeface="Arial"/>
              <a:ea typeface="Arial"/>
              <a:cs typeface="Arial"/>
              <a:sym typeface="Arial"/>
            </a:endParaRPr>
          </a:p>
        </p:txBody>
      </p:sp>
      <p:sp>
        <p:nvSpPr>
          <p:cNvPr id="458" name="Google Shape;458;p82"/>
          <p:cNvSpPr txBox="1"/>
          <p:nvPr/>
        </p:nvSpPr>
        <p:spPr>
          <a:xfrm>
            <a:off x="2364588" y="4449650"/>
            <a:ext cx="1845600" cy="230400"/>
          </a:xfrm>
          <a:prstGeom prst="rect">
            <a:avLst/>
          </a:prstGeom>
          <a:noFill/>
          <a:ln>
            <a:noFill/>
          </a:ln>
        </p:spPr>
        <p:txBody>
          <a:bodyPr anchorCtr="0" anchor="t" bIns="91425" lIns="91425" spcFirstLastPara="1" rIns="91425" wrap="square" tIns="91425">
            <a:noAutofit/>
          </a:bodyPr>
          <a:lstStyle/>
          <a:p>
            <a:pPr indent="0" lvl="0" marL="0" marR="0" rtl="0" algn="r">
              <a:lnSpc>
                <a:spcPct val="130000"/>
              </a:lnSpc>
              <a:spcBef>
                <a:spcPts val="0"/>
              </a:spcBef>
              <a:spcAft>
                <a:spcPts val="0"/>
              </a:spcAft>
              <a:buClr>
                <a:srgbClr val="000000"/>
              </a:buClr>
              <a:buSzPts val="750"/>
              <a:buFont typeface="Arial"/>
              <a:buNone/>
            </a:pPr>
            <a:r>
              <a:rPr b="0" i="0" lang="en" sz="750" u="none" cap="none" strike="noStrike">
                <a:solidFill>
                  <a:srgbClr val="2D3E50"/>
                </a:solidFill>
                <a:latin typeface="Avenir"/>
                <a:ea typeface="Avenir"/>
                <a:cs typeface="Avenir"/>
                <a:sym typeface="Avenir"/>
              </a:rPr>
              <a:t>Outbound Phone Marketing</a:t>
            </a:r>
            <a:endParaRPr b="0" i="0" sz="750" u="none" cap="none" strike="noStrike">
              <a:solidFill>
                <a:srgbClr val="000000"/>
              </a:solidFill>
              <a:latin typeface="Arial"/>
              <a:ea typeface="Arial"/>
              <a:cs typeface="Arial"/>
              <a:sym typeface="Arial"/>
            </a:endParaRPr>
          </a:p>
        </p:txBody>
      </p:sp>
      <p:sp>
        <p:nvSpPr>
          <p:cNvPr id="459" name="Google Shape;459;p82"/>
          <p:cNvSpPr txBox="1"/>
          <p:nvPr/>
        </p:nvSpPr>
        <p:spPr>
          <a:xfrm>
            <a:off x="2174388" y="4721113"/>
            <a:ext cx="2035800" cy="230400"/>
          </a:xfrm>
          <a:prstGeom prst="rect">
            <a:avLst/>
          </a:prstGeom>
          <a:noFill/>
          <a:ln>
            <a:noFill/>
          </a:ln>
        </p:spPr>
        <p:txBody>
          <a:bodyPr anchorCtr="0" anchor="t" bIns="91425" lIns="91425" spcFirstLastPara="1" rIns="91425" wrap="square" tIns="91425">
            <a:noAutofit/>
          </a:bodyPr>
          <a:lstStyle/>
          <a:p>
            <a:pPr indent="0" lvl="0" marL="0" marR="0" rtl="0" algn="r">
              <a:lnSpc>
                <a:spcPct val="100000"/>
              </a:lnSpc>
              <a:spcBef>
                <a:spcPts val="0"/>
              </a:spcBef>
              <a:spcAft>
                <a:spcPts val="0"/>
              </a:spcAft>
              <a:buClr>
                <a:srgbClr val="000000"/>
              </a:buClr>
              <a:buSzPts val="750"/>
              <a:buFont typeface="Arial"/>
              <a:buNone/>
            </a:pPr>
            <a:r>
              <a:rPr b="0" i="0" lang="en" sz="750" u="none" cap="none" strike="noStrike">
                <a:solidFill>
                  <a:srgbClr val="2D3E50"/>
                </a:solidFill>
                <a:latin typeface="Avenir"/>
                <a:ea typeface="Avenir"/>
                <a:cs typeface="Avenir"/>
                <a:sym typeface="Avenir"/>
              </a:rPr>
              <a:t>Conducting Webinars or</a:t>
            </a:r>
            <a:endParaRPr b="0" i="0" sz="750" u="none" cap="none" strike="noStrike">
              <a:solidFill>
                <a:srgbClr val="2D3E50"/>
              </a:solidFill>
              <a:latin typeface="Avenir"/>
              <a:ea typeface="Avenir"/>
              <a:cs typeface="Avenir"/>
              <a:sym typeface="Avenir"/>
            </a:endParaRPr>
          </a:p>
          <a:p>
            <a:pPr indent="0" lvl="0" marL="0" marR="0" rtl="0" algn="r">
              <a:lnSpc>
                <a:spcPct val="100000"/>
              </a:lnSpc>
              <a:spcBef>
                <a:spcPts val="0"/>
              </a:spcBef>
              <a:spcAft>
                <a:spcPts val="0"/>
              </a:spcAft>
              <a:buClr>
                <a:srgbClr val="000000"/>
              </a:buClr>
              <a:buSzPts val="750"/>
              <a:buFont typeface="Arial"/>
              <a:buNone/>
            </a:pPr>
            <a:r>
              <a:rPr b="0" i="0" lang="en" sz="750" u="none" cap="none" strike="noStrike">
                <a:solidFill>
                  <a:srgbClr val="2D3E50"/>
                </a:solidFill>
                <a:latin typeface="Avenir"/>
                <a:ea typeface="Avenir"/>
                <a:cs typeface="Avenir"/>
                <a:sym typeface="Avenir"/>
              </a:rPr>
              <a:t>Other Online Educational Events</a:t>
            </a:r>
            <a:endParaRPr b="0" i="0" sz="750" u="none" cap="none" strike="noStrike">
              <a:solidFill>
                <a:srgbClr val="000000"/>
              </a:solidFill>
              <a:latin typeface="Arial"/>
              <a:ea typeface="Arial"/>
              <a:cs typeface="Arial"/>
              <a:sym typeface="Arial"/>
            </a:endParaRPr>
          </a:p>
        </p:txBody>
      </p:sp>
      <p:sp>
        <p:nvSpPr>
          <p:cNvPr id="460" name="Google Shape;460;p82"/>
          <p:cNvSpPr txBox="1"/>
          <p:nvPr/>
        </p:nvSpPr>
        <p:spPr>
          <a:xfrm>
            <a:off x="2767138" y="5102113"/>
            <a:ext cx="1443000" cy="230400"/>
          </a:xfrm>
          <a:prstGeom prst="rect">
            <a:avLst/>
          </a:prstGeom>
          <a:noFill/>
          <a:ln>
            <a:noFill/>
          </a:ln>
        </p:spPr>
        <p:txBody>
          <a:bodyPr anchorCtr="0" anchor="t" bIns="91425" lIns="91425" spcFirstLastPara="1" rIns="91425" wrap="square" tIns="91425">
            <a:noAutofit/>
          </a:bodyPr>
          <a:lstStyle/>
          <a:p>
            <a:pPr indent="0" lvl="0" marL="0" marR="0" rtl="0" algn="r">
              <a:lnSpc>
                <a:spcPct val="130000"/>
              </a:lnSpc>
              <a:spcBef>
                <a:spcPts val="0"/>
              </a:spcBef>
              <a:spcAft>
                <a:spcPts val="0"/>
              </a:spcAft>
              <a:buClr>
                <a:srgbClr val="000000"/>
              </a:buClr>
              <a:buSzPts val="750"/>
              <a:buFont typeface="Arial"/>
              <a:buNone/>
            </a:pPr>
            <a:r>
              <a:rPr b="0" i="0" lang="en" sz="750" u="none" cap="none" strike="noStrike">
                <a:solidFill>
                  <a:srgbClr val="2D3E50"/>
                </a:solidFill>
                <a:latin typeface="Avenir"/>
                <a:ea typeface="Avenir"/>
                <a:cs typeface="Avenir"/>
                <a:sym typeface="Avenir"/>
              </a:rPr>
              <a:t>Website</a:t>
            </a:r>
            <a:endParaRPr b="0" i="0" sz="750" u="none" cap="none" strike="noStrike">
              <a:solidFill>
                <a:srgbClr val="000000"/>
              </a:solidFill>
              <a:latin typeface="Arial"/>
              <a:ea typeface="Arial"/>
              <a:cs typeface="Arial"/>
              <a:sym typeface="Arial"/>
            </a:endParaRPr>
          </a:p>
        </p:txBody>
      </p:sp>
      <p:sp>
        <p:nvSpPr>
          <p:cNvPr id="461" name="Google Shape;461;p82"/>
          <p:cNvSpPr txBox="1"/>
          <p:nvPr/>
        </p:nvSpPr>
        <p:spPr>
          <a:xfrm>
            <a:off x="2174388" y="5364050"/>
            <a:ext cx="2035800" cy="230400"/>
          </a:xfrm>
          <a:prstGeom prst="rect">
            <a:avLst/>
          </a:prstGeom>
          <a:noFill/>
          <a:ln>
            <a:noFill/>
          </a:ln>
        </p:spPr>
        <p:txBody>
          <a:bodyPr anchorCtr="0" anchor="t" bIns="91425" lIns="91425" spcFirstLastPara="1" rIns="91425" wrap="square" tIns="91425">
            <a:noAutofit/>
          </a:bodyPr>
          <a:lstStyle/>
          <a:p>
            <a:pPr indent="0" lvl="0" marL="0" marR="0" rtl="0" algn="r">
              <a:lnSpc>
                <a:spcPct val="100000"/>
              </a:lnSpc>
              <a:spcBef>
                <a:spcPts val="0"/>
              </a:spcBef>
              <a:spcAft>
                <a:spcPts val="0"/>
              </a:spcAft>
              <a:buClr>
                <a:srgbClr val="000000"/>
              </a:buClr>
              <a:buSzPts val="750"/>
              <a:buFont typeface="Arial"/>
              <a:buNone/>
            </a:pPr>
            <a:r>
              <a:rPr b="0" i="0" lang="en" sz="750" u="none" cap="none" strike="noStrike">
                <a:solidFill>
                  <a:srgbClr val="2D3E50"/>
                </a:solidFill>
                <a:latin typeface="Avenir"/>
                <a:ea typeface="Avenir"/>
                <a:cs typeface="Avenir"/>
                <a:sym typeface="Avenir"/>
              </a:rPr>
              <a:t>Attending Conferences, Trade</a:t>
            </a:r>
            <a:endParaRPr b="0" i="0" sz="750" u="none" cap="none" strike="noStrike">
              <a:solidFill>
                <a:srgbClr val="2D3E50"/>
              </a:solidFill>
              <a:latin typeface="Avenir"/>
              <a:ea typeface="Avenir"/>
              <a:cs typeface="Avenir"/>
              <a:sym typeface="Avenir"/>
            </a:endParaRPr>
          </a:p>
          <a:p>
            <a:pPr indent="0" lvl="0" marL="0" marR="0" rtl="0" algn="r">
              <a:lnSpc>
                <a:spcPct val="100000"/>
              </a:lnSpc>
              <a:spcBef>
                <a:spcPts val="0"/>
              </a:spcBef>
              <a:spcAft>
                <a:spcPts val="0"/>
              </a:spcAft>
              <a:buClr>
                <a:srgbClr val="000000"/>
              </a:buClr>
              <a:buSzPts val="750"/>
              <a:buFont typeface="Arial"/>
              <a:buNone/>
            </a:pPr>
            <a:r>
              <a:rPr b="0" i="0" lang="en" sz="750" u="none" cap="none" strike="noStrike">
                <a:solidFill>
                  <a:srgbClr val="2D3E50"/>
                </a:solidFill>
                <a:latin typeface="Avenir"/>
                <a:ea typeface="Avenir"/>
                <a:cs typeface="Avenir"/>
                <a:sym typeface="Avenir"/>
              </a:rPr>
              <a:t>Shows, or Other Networking Events</a:t>
            </a:r>
            <a:endParaRPr b="0" i="0" sz="750" u="none" cap="none" strike="noStrike">
              <a:solidFill>
                <a:srgbClr val="000000"/>
              </a:solidFill>
              <a:latin typeface="Arial"/>
              <a:ea typeface="Arial"/>
              <a:cs typeface="Arial"/>
              <a:sym typeface="Arial"/>
            </a:endParaRPr>
          </a:p>
        </p:txBody>
      </p:sp>
      <p:sp>
        <p:nvSpPr>
          <p:cNvPr id="462" name="Google Shape;462;p82"/>
          <p:cNvSpPr txBox="1"/>
          <p:nvPr/>
        </p:nvSpPr>
        <p:spPr>
          <a:xfrm>
            <a:off x="2767138" y="5759338"/>
            <a:ext cx="1443000" cy="230400"/>
          </a:xfrm>
          <a:prstGeom prst="rect">
            <a:avLst/>
          </a:prstGeom>
          <a:noFill/>
          <a:ln>
            <a:noFill/>
          </a:ln>
        </p:spPr>
        <p:txBody>
          <a:bodyPr anchorCtr="0" anchor="t" bIns="91425" lIns="91425" spcFirstLastPara="1" rIns="91425" wrap="square" tIns="91425">
            <a:noAutofit/>
          </a:bodyPr>
          <a:lstStyle/>
          <a:p>
            <a:pPr indent="0" lvl="0" marL="0" marR="0" rtl="0" algn="r">
              <a:lnSpc>
                <a:spcPct val="130000"/>
              </a:lnSpc>
              <a:spcBef>
                <a:spcPts val="0"/>
              </a:spcBef>
              <a:spcAft>
                <a:spcPts val="0"/>
              </a:spcAft>
              <a:buClr>
                <a:srgbClr val="000000"/>
              </a:buClr>
              <a:buSzPts val="750"/>
              <a:buFont typeface="Arial"/>
              <a:buNone/>
            </a:pPr>
            <a:r>
              <a:rPr b="0" i="0" lang="en" sz="750" u="none" cap="none" strike="noStrike">
                <a:solidFill>
                  <a:srgbClr val="2D3E50"/>
                </a:solidFill>
                <a:latin typeface="Avenir"/>
                <a:ea typeface="Avenir"/>
                <a:cs typeface="Avenir"/>
                <a:sym typeface="Avenir"/>
              </a:rPr>
              <a:t>Online Advertising</a:t>
            </a:r>
            <a:endParaRPr b="0" i="0" sz="750" u="none" cap="none" strike="noStrike">
              <a:solidFill>
                <a:srgbClr val="000000"/>
              </a:solidFill>
              <a:latin typeface="Arial"/>
              <a:ea typeface="Arial"/>
              <a:cs typeface="Arial"/>
              <a:sym typeface="Arial"/>
            </a:endParaRPr>
          </a:p>
        </p:txBody>
      </p:sp>
      <p:sp>
        <p:nvSpPr>
          <p:cNvPr id="463" name="Google Shape;463;p82"/>
          <p:cNvSpPr txBox="1"/>
          <p:nvPr/>
        </p:nvSpPr>
        <p:spPr>
          <a:xfrm>
            <a:off x="2767138" y="6078425"/>
            <a:ext cx="1443000" cy="230400"/>
          </a:xfrm>
          <a:prstGeom prst="rect">
            <a:avLst/>
          </a:prstGeom>
          <a:noFill/>
          <a:ln>
            <a:noFill/>
          </a:ln>
        </p:spPr>
        <p:txBody>
          <a:bodyPr anchorCtr="0" anchor="t" bIns="91425" lIns="91425" spcFirstLastPara="1" rIns="91425" wrap="square" tIns="91425">
            <a:noAutofit/>
          </a:bodyPr>
          <a:lstStyle/>
          <a:p>
            <a:pPr indent="0" lvl="0" marL="0" marR="0" rtl="0" algn="r">
              <a:lnSpc>
                <a:spcPct val="130000"/>
              </a:lnSpc>
              <a:spcBef>
                <a:spcPts val="0"/>
              </a:spcBef>
              <a:spcAft>
                <a:spcPts val="0"/>
              </a:spcAft>
              <a:buClr>
                <a:srgbClr val="000000"/>
              </a:buClr>
              <a:buSzPts val="750"/>
              <a:buFont typeface="Arial"/>
              <a:buNone/>
            </a:pPr>
            <a:r>
              <a:rPr b="0" i="0" lang="en" sz="750" u="none" cap="none" strike="noStrike">
                <a:solidFill>
                  <a:srgbClr val="2D3E50"/>
                </a:solidFill>
                <a:latin typeface="Avenir"/>
                <a:ea typeface="Avenir"/>
                <a:cs typeface="Avenir"/>
                <a:sym typeface="Avenir"/>
              </a:rPr>
              <a:t>Email Marketing</a:t>
            </a:r>
            <a:endParaRPr b="0" i="0" sz="750" u="none" cap="none" strike="noStrike">
              <a:solidFill>
                <a:srgbClr val="000000"/>
              </a:solidFill>
              <a:latin typeface="Arial"/>
              <a:ea typeface="Arial"/>
              <a:cs typeface="Arial"/>
              <a:sym typeface="Arial"/>
            </a:endParaRPr>
          </a:p>
        </p:txBody>
      </p:sp>
      <p:sp>
        <p:nvSpPr>
          <p:cNvPr id="464" name="Google Shape;464;p82"/>
          <p:cNvSpPr txBox="1"/>
          <p:nvPr/>
        </p:nvSpPr>
        <p:spPr>
          <a:xfrm>
            <a:off x="2767138" y="6402275"/>
            <a:ext cx="1443000" cy="230400"/>
          </a:xfrm>
          <a:prstGeom prst="rect">
            <a:avLst/>
          </a:prstGeom>
          <a:noFill/>
          <a:ln>
            <a:noFill/>
          </a:ln>
        </p:spPr>
        <p:txBody>
          <a:bodyPr anchorCtr="0" anchor="t" bIns="91425" lIns="91425" spcFirstLastPara="1" rIns="91425" wrap="square" tIns="91425">
            <a:noAutofit/>
          </a:bodyPr>
          <a:lstStyle/>
          <a:p>
            <a:pPr indent="0" lvl="0" marL="0" marR="0" rtl="0" algn="r">
              <a:lnSpc>
                <a:spcPct val="130000"/>
              </a:lnSpc>
              <a:spcBef>
                <a:spcPts val="0"/>
              </a:spcBef>
              <a:spcAft>
                <a:spcPts val="0"/>
              </a:spcAft>
              <a:buClr>
                <a:srgbClr val="000000"/>
              </a:buClr>
              <a:buSzPts val="750"/>
              <a:buFont typeface="Arial"/>
              <a:buNone/>
            </a:pPr>
            <a:r>
              <a:rPr b="0" i="0" lang="en" sz="750" u="none" cap="none" strike="noStrike">
                <a:solidFill>
                  <a:srgbClr val="2D3E50"/>
                </a:solidFill>
                <a:latin typeface="Avenir"/>
                <a:ea typeface="Avenir"/>
                <a:cs typeface="Avenir"/>
                <a:sym typeface="Avenir"/>
              </a:rPr>
              <a:t>Blogging</a:t>
            </a:r>
            <a:endParaRPr b="0" i="0" sz="750" u="none" cap="none" strike="noStrike">
              <a:solidFill>
                <a:srgbClr val="000000"/>
              </a:solidFill>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8" name="Shape 468"/>
        <p:cNvGrpSpPr/>
        <p:nvPr/>
      </p:nvGrpSpPr>
      <p:grpSpPr>
        <a:xfrm>
          <a:off x="0" y="0"/>
          <a:ext cx="0" cy="0"/>
          <a:chOff x="0" y="0"/>
          <a:chExt cx="0" cy="0"/>
        </a:xfrm>
      </p:grpSpPr>
      <p:sp>
        <p:nvSpPr>
          <p:cNvPr id="469" name="Google Shape;469;p83"/>
          <p:cNvSpPr/>
          <p:nvPr/>
        </p:nvSpPr>
        <p:spPr>
          <a:xfrm>
            <a:off x="4914900" y="0"/>
            <a:ext cx="5143500" cy="7772400"/>
          </a:xfrm>
          <a:prstGeom prst="rect">
            <a:avLst/>
          </a:prstGeom>
          <a:solidFill>
            <a:srgbClr val="2D3E50"/>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470" name="Google Shape;470;p83"/>
          <p:cNvPicPr preferRelativeResize="0"/>
          <p:nvPr/>
        </p:nvPicPr>
        <p:blipFill rotWithShape="1">
          <a:blip r:embed="rId3">
            <a:alphaModFix amt="40000"/>
          </a:blip>
          <a:srcRect b="11970" l="34288" r="26873" t="0"/>
          <a:stretch/>
        </p:blipFill>
        <p:spPr>
          <a:xfrm>
            <a:off x="4914901" y="0"/>
            <a:ext cx="5143498" cy="7772403"/>
          </a:xfrm>
          <a:prstGeom prst="rect">
            <a:avLst/>
          </a:prstGeom>
          <a:noFill/>
          <a:ln>
            <a:noFill/>
          </a:ln>
        </p:spPr>
      </p:pic>
      <p:sp>
        <p:nvSpPr>
          <p:cNvPr id="471" name="Google Shape;471;p83"/>
          <p:cNvSpPr txBox="1"/>
          <p:nvPr/>
        </p:nvSpPr>
        <p:spPr>
          <a:xfrm>
            <a:off x="554450" y="3008238"/>
            <a:ext cx="4104000" cy="31002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First established in 1996 when Amazon launched</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its rewards program, affiliates were an early form</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of partnerships, which was really more of a marketing technique. It has come a long way over the last two decades. Originally, the user was paid</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a small amount of money in return for referring new customers, making Amazon the first major company to widely use affiliate marketing as one of their marketing platforms.</a:t>
            </a:r>
            <a:endParaRPr b="0" i="0" sz="1300" u="none" cap="none" strike="noStrike">
              <a:solidFill>
                <a:srgbClr val="2D3E50"/>
              </a:solidFill>
              <a:latin typeface="Avenir"/>
              <a:ea typeface="Avenir"/>
              <a:cs typeface="Avenir"/>
              <a:sym typeface="Avenir"/>
            </a:endParaRPr>
          </a:p>
          <a:p>
            <a:pPr indent="0" lvl="0" marL="0" marR="0" rtl="0" algn="l">
              <a:lnSpc>
                <a:spcPct val="115000"/>
              </a:lnSpc>
              <a:spcBef>
                <a:spcPts val="1600"/>
              </a:spcBef>
              <a:spcAft>
                <a:spcPts val="400"/>
              </a:spcAft>
              <a:buClr>
                <a:schemeClr val="dk1"/>
              </a:buClr>
              <a:buSzPts val="1100"/>
              <a:buFont typeface="Arial"/>
              <a:buNone/>
            </a:pPr>
            <a:r>
              <a:rPr b="0" i="0" lang="en" sz="1600" u="none" cap="none" strike="noStrike">
                <a:solidFill>
                  <a:srgbClr val="2D3E50"/>
                </a:solidFill>
                <a:latin typeface="Proxima Nova Semibold"/>
                <a:ea typeface="Proxima Nova Semibold"/>
                <a:cs typeface="Proxima Nova Semibold"/>
                <a:sym typeface="Proxima Nova Semibold"/>
              </a:rPr>
              <a:t>Fast forward to now... </a:t>
            </a:r>
            <a:endParaRPr b="0" i="0" sz="1600" u="none" cap="none" strike="noStrike">
              <a:solidFill>
                <a:srgbClr val="2D3E50"/>
              </a:solidFill>
              <a:latin typeface="Proxima Nova Semibold"/>
              <a:ea typeface="Proxima Nova Semibold"/>
              <a:cs typeface="Proxima Nova Semibold"/>
              <a:sym typeface="Proxima Nova Semibold"/>
            </a:endParaRPr>
          </a:p>
        </p:txBody>
      </p:sp>
      <p:sp>
        <p:nvSpPr>
          <p:cNvPr id="472" name="Google Shape;472;p83"/>
          <p:cNvSpPr/>
          <p:nvPr/>
        </p:nvSpPr>
        <p:spPr>
          <a:xfrm>
            <a:off x="5406875" y="615550"/>
            <a:ext cx="1544700" cy="1544700"/>
          </a:xfrm>
          <a:prstGeom prst="ellipse">
            <a:avLst/>
          </a:prstGeom>
          <a:no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73" name="Google Shape;473;p83"/>
          <p:cNvSpPr txBox="1"/>
          <p:nvPr/>
        </p:nvSpPr>
        <p:spPr>
          <a:xfrm>
            <a:off x="7249725" y="931313"/>
            <a:ext cx="2519700" cy="913200"/>
          </a:xfrm>
          <a:prstGeom prst="rect">
            <a:avLst/>
          </a:prstGeom>
          <a:noFill/>
          <a:ln>
            <a:noFill/>
          </a:ln>
        </p:spPr>
        <p:txBody>
          <a:bodyPr anchorCtr="0" anchor="ctr" bIns="113100" lIns="113100" spcFirstLastPara="1" rIns="113100" wrap="square" tIns="113100">
            <a:noAutofit/>
          </a:bodyPr>
          <a:lstStyle/>
          <a:p>
            <a:pPr indent="0" lvl="0" marL="0" marR="0" rtl="0" algn="l">
              <a:lnSpc>
                <a:spcPct val="100000"/>
              </a:lnSpc>
              <a:spcBef>
                <a:spcPts val="0"/>
              </a:spcBef>
              <a:spcAft>
                <a:spcPts val="0"/>
              </a:spcAft>
              <a:buClr>
                <a:schemeClr val="dk1"/>
              </a:buClr>
              <a:buSzPts val="1100"/>
              <a:buFont typeface="Arial"/>
              <a:buNone/>
            </a:pPr>
            <a:r>
              <a:rPr b="0" i="0" lang="en" sz="1300" u="none" cap="none" strike="noStrike">
                <a:solidFill>
                  <a:srgbClr val="FFFFFF"/>
                </a:solidFill>
                <a:latin typeface="Avenir"/>
                <a:ea typeface="Avenir"/>
                <a:cs typeface="Avenir"/>
                <a:sym typeface="Avenir"/>
              </a:rPr>
              <a:t>84% millennials don’t like advertising or trust it</a:t>
            </a:r>
            <a:r>
              <a:rPr b="0" baseline="30000" i="0" lang="en" sz="1300" u="none" cap="none" strike="noStrike">
                <a:solidFill>
                  <a:srgbClr val="FFFFFF"/>
                </a:solidFill>
                <a:latin typeface="Avenir"/>
                <a:ea typeface="Avenir"/>
                <a:cs typeface="Avenir"/>
                <a:sym typeface="Avenir"/>
              </a:rPr>
              <a:t>1</a:t>
            </a:r>
            <a:endParaRPr b="0" baseline="30000" i="0" sz="1300" u="none" cap="none" strike="noStrike">
              <a:solidFill>
                <a:srgbClr val="FFFFFF"/>
              </a:solidFill>
              <a:latin typeface="Avenir"/>
              <a:ea typeface="Avenir"/>
              <a:cs typeface="Avenir"/>
              <a:sym typeface="Avenir"/>
            </a:endParaRPr>
          </a:p>
        </p:txBody>
      </p:sp>
      <p:sp>
        <p:nvSpPr>
          <p:cNvPr id="474" name="Google Shape;474;p83"/>
          <p:cNvSpPr txBox="1"/>
          <p:nvPr/>
        </p:nvSpPr>
        <p:spPr>
          <a:xfrm>
            <a:off x="7249725" y="2673113"/>
            <a:ext cx="2519700" cy="9132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chemeClr val="dk1"/>
              </a:buClr>
              <a:buSzPts val="1100"/>
              <a:buFont typeface="Arial"/>
              <a:buNone/>
            </a:pPr>
            <a:r>
              <a:rPr b="0" i="0" lang="en" sz="1300" u="none" cap="none" strike="noStrike">
                <a:solidFill>
                  <a:srgbClr val="FFFFFF"/>
                </a:solidFill>
                <a:latin typeface="Avenir"/>
                <a:ea typeface="Avenir"/>
                <a:cs typeface="Avenir"/>
                <a:sym typeface="Avenir"/>
              </a:rPr>
              <a:t>25% of consumers don’t believe advertising anymore</a:t>
            </a:r>
            <a:r>
              <a:rPr b="0" baseline="30000" i="0" lang="en" sz="1300" u="none" cap="none" strike="noStrike">
                <a:solidFill>
                  <a:srgbClr val="FFFFFF"/>
                </a:solidFill>
                <a:latin typeface="Avenir"/>
                <a:ea typeface="Avenir"/>
                <a:cs typeface="Avenir"/>
                <a:sym typeface="Avenir"/>
              </a:rPr>
              <a:t>2</a:t>
            </a:r>
            <a:endParaRPr b="0" baseline="30000" i="0" sz="1300" u="none" cap="none" strike="noStrike">
              <a:solidFill>
                <a:srgbClr val="FFFFFF"/>
              </a:solidFill>
              <a:latin typeface="Avenir"/>
              <a:ea typeface="Avenir"/>
              <a:cs typeface="Avenir"/>
              <a:sym typeface="Avenir"/>
            </a:endParaRPr>
          </a:p>
          <a:p>
            <a:pPr indent="0" lvl="0" marL="0" marR="0" rtl="0" algn="l">
              <a:lnSpc>
                <a:spcPct val="130000"/>
              </a:lnSpc>
              <a:spcBef>
                <a:spcPts val="0"/>
              </a:spcBef>
              <a:spcAft>
                <a:spcPts val="0"/>
              </a:spcAft>
              <a:buClr>
                <a:srgbClr val="000000"/>
              </a:buClr>
              <a:buSzPts val="1300"/>
              <a:buFont typeface="Arial"/>
              <a:buNone/>
            </a:pPr>
            <a:r>
              <a:t/>
            </a:r>
            <a:endParaRPr b="0" i="0" sz="1300" u="none" cap="none" strike="noStrike">
              <a:solidFill>
                <a:srgbClr val="FFFFFF"/>
              </a:solidFill>
              <a:latin typeface="Avenir"/>
              <a:ea typeface="Avenir"/>
              <a:cs typeface="Avenir"/>
              <a:sym typeface="Avenir"/>
            </a:endParaRPr>
          </a:p>
        </p:txBody>
      </p:sp>
      <p:sp>
        <p:nvSpPr>
          <p:cNvPr id="475" name="Google Shape;475;p83"/>
          <p:cNvSpPr txBox="1"/>
          <p:nvPr/>
        </p:nvSpPr>
        <p:spPr>
          <a:xfrm>
            <a:off x="7249725" y="4262350"/>
            <a:ext cx="2519700" cy="9132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chemeClr val="dk1"/>
              </a:buClr>
              <a:buSzPts val="1100"/>
              <a:buFont typeface="Arial"/>
              <a:buNone/>
            </a:pPr>
            <a:r>
              <a:rPr b="0" i="0" lang="en" sz="1300" u="none" cap="none" strike="noStrike">
                <a:solidFill>
                  <a:srgbClr val="FFFFFF"/>
                </a:solidFill>
                <a:latin typeface="Avenir"/>
                <a:ea typeface="Avenir"/>
                <a:cs typeface="Avenir"/>
                <a:sym typeface="Avenir"/>
              </a:rPr>
              <a:t>49% admit relying on recommendations from influencers when making purchasing decisions</a:t>
            </a:r>
            <a:r>
              <a:rPr b="0" baseline="30000" i="0" lang="en" sz="1300" u="none" cap="none" strike="noStrike">
                <a:solidFill>
                  <a:srgbClr val="FFFFFF"/>
                </a:solidFill>
                <a:latin typeface="Avenir"/>
                <a:ea typeface="Avenir"/>
                <a:cs typeface="Avenir"/>
                <a:sym typeface="Avenir"/>
              </a:rPr>
              <a:t>3</a:t>
            </a:r>
            <a:endParaRPr b="0" baseline="30000" i="0" sz="1300" u="none" cap="none" strike="noStrike">
              <a:solidFill>
                <a:srgbClr val="FFFFFF"/>
              </a:solidFill>
              <a:latin typeface="Avenir"/>
              <a:ea typeface="Avenir"/>
              <a:cs typeface="Avenir"/>
              <a:sym typeface="Avenir"/>
            </a:endParaRPr>
          </a:p>
          <a:p>
            <a:pPr indent="0" lvl="0" marL="0" marR="0" rtl="0" algn="l">
              <a:lnSpc>
                <a:spcPct val="130000"/>
              </a:lnSpc>
              <a:spcBef>
                <a:spcPts val="0"/>
              </a:spcBef>
              <a:spcAft>
                <a:spcPts val="0"/>
              </a:spcAft>
              <a:buClr>
                <a:srgbClr val="000000"/>
              </a:buClr>
              <a:buSzPts val="1300"/>
              <a:buFont typeface="Arial"/>
              <a:buNone/>
            </a:pPr>
            <a:r>
              <a:t/>
            </a:r>
            <a:endParaRPr b="0" i="0" sz="1300" u="none" cap="none" strike="noStrike">
              <a:solidFill>
                <a:srgbClr val="FFFFFF"/>
              </a:solidFill>
              <a:latin typeface="Avenir"/>
              <a:ea typeface="Avenir"/>
              <a:cs typeface="Avenir"/>
              <a:sym typeface="Avenir"/>
            </a:endParaRPr>
          </a:p>
        </p:txBody>
      </p:sp>
      <p:sp>
        <p:nvSpPr>
          <p:cNvPr id="476" name="Google Shape;476;p83"/>
          <p:cNvSpPr txBox="1"/>
          <p:nvPr/>
        </p:nvSpPr>
        <p:spPr>
          <a:xfrm>
            <a:off x="7249725" y="5927875"/>
            <a:ext cx="2519700" cy="913200"/>
          </a:xfrm>
          <a:prstGeom prst="rect">
            <a:avLst/>
          </a:prstGeom>
          <a:noFill/>
          <a:ln>
            <a:noFill/>
          </a:ln>
        </p:spPr>
        <p:txBody>
          <a:bodyPr anchorCtr="0" anchor="ctr" bIns="113100" lIns="113100" spcFirstLastPara="1" rIns="113100" wrap="square" tIns="113100">
            <a:noAutofit/>
          </a:bodyPr>
          <a:lstStyle/>
          <a:p>
            <a:pPr indent="0" lvl="0" marL="0" marR="0" rtl="0" algn="l">
              <a:lnSpc>
                <a:spcPct val="100000"/>
              </a:lnSpc>
              <a:spcBef>
                <a:spcPts val="0"/>
              </a:spcBef>
              <a:spcAft>
                <a:spcPts val="0"/>
              </a:spcAft>
              <a:buClr>
                <a:srgbClr val="000000"/>
              </a:buClr>
              <a:buSzPts val="1300"/>
              <a:buFont typeface="Arial"/>
              <a:buNone/>
            </a:pPr>
            <a:r>
              <a:rPr b="0" i="0" lang="en" sz="1300" u="none" cap="none" strike="noStrike">
                <a:solidFill>
                  <a:srgbClr val="FFFFFF"/>
                </a:solidFill>
                <a:latin typeface="Avenir"/>
                <a:ea typeface="Avenir"/>
                <a:cs typeface="Avenir"/>
                <a:sym typeface="Avenir"/>
              </a:rPr>
              <a:t>82% of consumers are </a:t>
            </a:r>
            <a:endParaRPr b="0" i="0" sz="1300" u="none" cap="none" strike="noStrike">
              <a:solidFill>
                <a:srgbClr val="FFFFFF"/>
              </a:solidFill>
              <a:latin typeface="Avenir"/>
              <a:ea typeface="Avenir"/>
              <a:cs typeface="Avenir"/>
              <a:sym typeface="Avenir"/>
            </a:endParaRPr>
          </a:p>
          <a:p>
            <a:pPr indent="0" lvl="0" marL="0" marR="0" rtl="0" algn="l">
              <a:lnSpc>
                <a:spcPct val="100000"/>
              </a:lnSpc>
              <a:spcBef>
                <a:spcPts val="0"/>
              </a:spcBef>
              <a:spcAft>
                <a:spcPts val="0"/>
              </a:spcAft>
              <a:buClr>
                <a:srgbClr val="000000"/>
              </a:buClr>
              <a:buSzPts val="1300"/>
              <a:buFont typeface="Arial"/>
              <a:buNone/>
            </a:pPr>
            <a:r>
              <a:rPr b="0" i="0" lang="en" sz="1300" u="none" cap="none" strike="noStrike">
                <a:solidFill>
                  <a:srgbClr val="FFFFFF"/>
                </a:solidFill>
                <a:latin typeface="Avenir"/>
                <a:ea typeface="Avenir"/>
                <a:cs typeface="Avenir"/>
                <a:sym typeface="Avenir"/>
              </a:rPr>
              <a:t>highly likely to follow a recommendation made by a micro influencer</a:t>
            </a:r>
            <a:r>
              <a:rPr b="0" baseline="30000" i="0" lang="en" sz="1300" u="none" cap="none" strike="noStrike">
                <a:solidFill>
                  <a:srgbClr val="FFFFFF"/>
                </a:solidFill>
                <a:latin typeface="Avenir"/>
                <a:ea typeface="Avenir"/>
                <a:cs typeface="Avenir"/>
                <a:sym typeface="Avenir"/>
              </a:rPr>
              <a:t>4</a:t>
            </a:r>
            <a:endParaRPr b="0" i="0" sz="1300" u="none" cap="none" strike="noStrike">
              <a:solidFill>
                <a:srgbClr val="FFFFFF"/>
              </a:solidFill>
              <a:latin typeface="Avenir"/>
              <a:ea typeface="Avenir"/>
              <a:cs typeface="Avenir"/>
              <a:sym typeface="Avenir"/>
            </a:endParaRPr>
          </a:p>
        </p:txBody>
      </p:sp>
      <p:sp>
        <p:nvSpPr>
          <p:cNvPr id="477" name="Google Shape;477;p83"/>
          <p:cNvSpPr txBox="1"/>
          <p:nvPr/>
        </p:nvSpPr>
        <p:spPr>
          <a:xfrm>
            <a:off x="5543026" y="1091525"/>
            <a:ext cx="1272600" cy="5928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2800"/>
              <a:buFont typeface="Arial"/>
              <a:buNone/>
            </a:pPr>
            <a:r>
              <a:rPr b="1" i="0" lang="en" sz="2800" u="none" cap="none" strike="noStrike">
                <a:solidFill>
                  <a:srgbClr val="FFFFFF"/>
                </a:solidFill>
                <a:latin typeface="Proxima Nova"/>
                <a:ea typeface="Proxima Nova"/>
                <a:cs typeface="Proxima Nova"/>
                <a:sym typeface="Proxima Nova"/>
              </a:rPr>
              <a:t>84%</a:t>
            </a:r>
            <a:endParaRPr b="1" baseline="30000" i="0" sz="2800" u="none" cap="none" strike="noStrike">
              <a:solidFill>
                <a:srgbClr val="FFFFFF"/>
              </a:solidFill>
              <a:latin typeface="Proxima Nova"/>
              <a:ea typeface="Proxima Nova"/>
              <a:cs typeface="Proxima Nova"/>
              <a:sym typeface="Proxima Nova"/>
            </a:endParaRPr>
          </a:p>
        </p:txBody>
      </p:sp>
      <p:sp>
        <p:nvSpPr>
          <p:cNvPr id="478" name="Google Shape;478;p83"/>
          <p:cNvSpPr/>
          <p:nvPr/>
        </p:nvSpPr>
        <p:spPr>
          <a:xfrm>
            <a:off x="5406875" y="2281088"/>
            <a:ext cx="1544700" cy="1544700"/>
          </a:xfrm>
          <a:prstGeom prst="ellipse">
            <a:avLst/>
          </a:prstGeom>
          <a:no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79" name="Google Shape;479;p83"/>
          <p:cNvSpPr txBox="1"/>
          <p:nvPr/>
        </p:nvSpPr>
        <p:spPr>
          <a:xfrm>
            <a:off x="5543026" y="2757063"/>
            <a:ext cx="1272600" cy="5928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2800"/>
              <a:buFont typeface="Arial"/>
              <a:buNone/>
            </a:pPr>
            <a:r>
              <a:rPr b="1" i="0" lang="en" sz="2800" u="none" cap="none" strike="noStrike">
                <a:solidFill>
                  <a:srgbClr val="FFFFFF"/>
                </a:solidFill>
                <a:latin typeface="Proxima Nova"/>
                <a:ea typeface="Proxima Nova"/>
                <a:cs typeface="Proxima Nova"/>
                <a:sym typeface="Proxima Nova"/>
              </a:rPr>
              <a:t>25%</a:t>
            </a:r>
            <a:endParaRPr b="1" baseline="30000" i="0" sz="2800" u="none" cap="none" strike="noStrike">
              <a:solidFill>
                <a:srgbClr val="FFFFFF"/>
              </a:solidFill>
              <a:latin typeface="Proxima Nova"/>
              <a:ea typeface="Proxima Nova"/>
              <a:cs typeface="Proxima Nova"/>
              <a:sym typeface="Proxima Nova"/>
            </a:endParaRPr>
          </a:p>
        </p:txBody>
      </p:sp>
      <p:sp>
        <p:nvSpPr>
          <p:cNvPr id="480" name="Google Shape;480;p83"/>
          <p:cNvSpPr/>
          <p:nvPr/>
        </p:nvSpPr>
        <p:spPr>
          <a:xfrm>
            <a:off x="5406975" y="3946575"/>
            <a:ext cx="1544700" cy="1544700"/>
          </a:xfrm>
          <a:prstGeom prst="donut">
            <a:avLst>
              <a:gd fmla="val 11713" name="adj"/>
            </a:avLst>
          </a:prstGeom>
          <a:no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81" name="Google Shape;481;p83"/>
          <p:cNvSpPr/>
          <p:nvPr/>
        </p:nvSpPr>
        <p:spPr>
          <a:xfrm flipH="1" rot="-8787669">
            <a:off x="5406774" y="3946602"/>
            <a:ext cx="1544790" cy="1544790"/>
          </a:xfrm>
          <a:prstGeom prst="blockArc">
            <a:avLst>
              <a:gd fmla="val 18673714" name="adj1"/>
              <a:gd fmla="val 7394589" name="adj2"/>
              <a:gd fmla="val 11686" name="adj3"/>
            </a:avLst>
          </a:pr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82" name="Google Shape;482;p83"/>
          <p:cNvSpPr txBox="1"/>
          <p:nvPr/>
        </p:nvSpPr>
        <p:spPr>
          <a:xfrm>
            <a:off x="5542876" y="4422500"/>
            <a:ext cx="1272600" cy="5928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3000"/>
              <a:buFont typeface="Arial"/>
              <a:buNone/>
            </a:pPr>
            <a:r>
              <a:rPr b="1" i="0" lang="en" sz="3000" u="none" cap="none" strike="noStrike">
                <a:solidFill>
                  <a:srgbClr val="FFFFFF"/>
                </a:solidFill>
                <a:latin typeface="Proxima Nova"/>
                <a:ea typeface="Proxima Nova"/>
                <a:cs typeface="Proxima Nova"/>
                <a:sym typeface="Proxima Nova"/>
              </a:rPr>
              <a:t>49%</a:t>
            </a:r>
            <a:endParaRPr b="1" baseline="30000" i="0" sz="3000" u="none" cap="none" strike="noStrike">
              <a:solidFill>
                <a:srgbClr val="FFFFFF"/>
              </a:solidFill>
              <a:latin typeface="Proxima Nova"/>
              <a:ea typeface="Proxima Nova"/>
              <a:cs typeface="Proxima Nova"/>
              <a:sym typeface="Proxima Nova"/>
            </a:endParaRPr>
          </a:p>
        </p:txBody>
      </p:sp>
      <p:sp>
        <p:nvSpPr>
          <p:cNvPr id="483" name="Google Shape;483;p83"/>
          <p:cNvSpPr/>
          <p:nvPr/>
        </p:nvSpPr>
        <p:spPr>
          <a:xfrm>
            <a:off x="5406875" y="5612050"/>
            <a:ext cx="1544700" cy="1544700"/>
          </a:xfrm>
          <a:prstGeom prst="ellipse">
            <a:avLst/>
          </a:prstGeom>
          <a:no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84" name="Google Shape;484;p83"/>
          <p:cNvSpPr txBox="1"/>
          <p:nvPr/>
        </p:nvSpPr>
        <p:spPr>
          <a:xfrm>
            <a:off x="5543026" y="6049139"/>
            <a:ext cx="1272600" cy="5928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2800"/>
              <a:buFont typeface="Arial"/>
              <a:buNone/>
            </a:pPr>
            <a:r>
              <a:rPr b="1" i="0" lang="en" sz="2800" u="none" cap="none" strike="noStrike">
                <a:solidFill>
                  <a:srgbClr val="FFFFFF"/>
                </a:solidFill>
                <a:latin typeface="Proxima Nova"/>
                <a:ea typeface="Proxima Nova"/>
                <a:cs typeface="Proxima Nova"/>
                <a:sym typeface="Proxima Nova"/>
              </a:rPr>
              <a:t>82%</a:t>
            </a:r>
            <a:endParaRPr b="1" baseline="30000" i="0" sz="2800" u="none" cap="none" strike="noStrike">
              <a:solidFill>
                <a:srgbClr val="FFFFFF"/>
              </a:solidFill>
              <a:latin typeface="Proxima Nova"/>
              <a:ea typeface="Proxima Nova"/>
              <a:cs typeface="Proxima Nova"/>
              <a:sym typeface="Proxima Nova"/>
            </a:endParaRPr>
          </a:p>
        </p:txBody>
      </p:sp>
      <p:sp>
        <p:nvSpPr>
          <p:cNvPr id="485" name="Google Shape;485;p83"/>
          <p:cNvSpPr/>
          <p:nvPr/>
        </p:nvSpPr>
        <p:spPr>
          <a:xfrm flipH="1" rot="-8787669">
            <a:off x="5406774" y="2281015"/>
            <a:ext cx="1544790" cy="1544790"/>
          </a:xfrm>
          <a:prstGeom prst="blockArc">
            <a:avLst>
              <a:gd fmla="val 1718725" name="adj1"/>
              <a:gd fmla="val 7394589" name="adj2"/>
              <a:gd fmla="val 11686" name="adj3"/>
            </a:avLst>
          </a:pr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86" name="Google Shape;486;p83"/>
          <p:cNvSpPr/>
          <p:nvPr/>
        </p:nvSpPr>
        <p:spPr>
          <a:xfrm flipH="1" rot="-8787669">
            <a:off x="5406774" y="615565"/>
            <a:ext cx="1544790" cy="1544790"/>
          </a:xfrm>
          <a:prstGeom prst="blockArc">
            <a:avLst>
              <a:gd fmla="val 10349331" name="adj1"/>
              <a:gd fmla="val 7394589" name="adj2"/>
              <a:gd fmla="val 11686" name="adj3"/>
            </a:avLst>
          </a:pr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87" name="Google Shape;487;p83"/>
          <p:cNvSpPr/>
          <p:nvPr/>
        </p:nvSpPr>
        <p:spPr>
          <a:xfrm flipH="1" rot="-8787669">
            <a:off x="5406924" y="5612002"/>
            <a:ext cx="1544790" cy="1544790"/>
          </a:xfrm>
          <a:prstGeom prst="blockArc">
            <a:avLst>
              <a:gd fmla="val 10824034" name="adj1"/>
              <a:gd fmla="val 7394589" name="adj2"/>
              <a:gd fmla="val 11686" name="adj3"/>
            </a:avLst>
          </a:pr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88" name="Google Shape;488;p83"/>
          <p:cNvSpPr txBox="1"/>
          <p:nvPr/>
        </p:nvSpPr>
        <p:spPr>
          <a:xfrm>
            <a:off x="435775" y="6154704"/>
            <a:ext cx="4291200" cy="1374900"/>
          </a:xfrm>
          <a:prstGeom prst="rect">
            <a:avLst/>
          </a:prstGeom>
          <a:noFill/>
          <a:ln>
            <a:noFill/>
          </a:ln>
        </p:spPr>
        <p:txBody>
          <a:bodyPr anchorCtr="0" anchor="t" bIns="91425" lIns="91425" spcFirstLastPara="1" rIns="91425" wrap="square" tIns="91425">
            <a:noAutofit/>
          </a:bodyPr>
          <a:lstStyle/>
          <a:p>
            <a:pPr indent="-279400" lvl="0" marL="457200" marR="0" rtl="0" algn="l">
              <a:lnSpc>
                <a:spcPct val="130000"/>
              </a:lnSpc>
              <a:spcBef>
                <a:spcPts val="0"/>
              </a:spcBef>
              <a:spcAft>
                <a:spcPts val="0"/>
              </a:spcAft>
              <a:buClr>
                <a:srgbClr val="2D3E50"/>
              </a:buClr>
              <a:buSzPts val="800"/>
              <a:buFont typeface="Avenir"/>
              <a:buAutoNum type="arabicPeriod"/>
            </a:pPr>
            <a:r>
              <a:rPr b="0" i="0" lang="en" sz="800" u="sng" cap="none" strike="noStrike">
                <a:solidFill>
                  <a:schemeClr val="hlink"/>
                </a:solidFill>
                <a:highlight>
                  <a:srgbClr val="FFFFFF"/>
                </a:highlight>
                <a:latin typeface="Avenir"/>
                <a:ea typeface="Avenir"/>
                <a:cs typeface="Avenir"/>
                <a:sym typeface="Avenir"/>
                <a:hlinkClick r:id="rId4"/>
              </a:rPr>
              <a:t>https://www.forbes.com/sites/andrewarnold/2018/01/21/millennials-hate-ads-but-58-of-them-wouldnt-mind-if-its-from-their-favorite-digital-stars/#5e68962d59ca</a:t>
            </a:r>
            <a:endParaRPr b="0" i="0" sz="800" u="none" cap="none" strike="noStrike">
              <a:solidFill>
                <a:srgbClr val="0FA1E2"/>
              </a:solidFill>
              <a:highlight>
                <a:srgbClr val="FFFFFF"/>
              </a:highlight>
              <a:latin typeface="Avenir"/>
              <a:ea typeface="Avenir"/>
              <a:cs typeface="Avenir"/>
              <a:sym typeface="Avenir"/>
            </a:endParaRPr>
          </a:p>
          <a:p>
            <a:pPr indent="-279400" lvl="0" marL="457200" marR="0" rtl="0" algn="l">
              <a:lnSpc>
                <a:spcPct val="130000"/>
              </a:lnSpc>
              <a:spcBef>
                <a:spcPts val="0"/>
              </a:spcBef>
              <a:spcAft>
                <a:spcPts val="0"/>
              </a:spcAft>
              <a:buClr>
                <a:srgbClr val="2D3E50"/>
              </a:buClr>
              <a:buSzPts val="800"/>
              <a:buFont typeface="Avenir"/>
              <a:buAutoNum type="arabicPeriod"/>
            </a:pPr>
            <a:r>
              <a:rPr b="0" i="0" lang="en" sz="800" u="sng" cap="none" strike="noStrike">
                <a:solidFill>
                  <a:schemeClr val="hlink"/>
                </a:solidFill>
                <a:highlight>
                  <a:srgbClr val="FFFFFF"/>
                </a:highlight>
                <a:latin typeface="Avenir"/>
                <a:ea typeface="Avenir"/>
                <a:cs typeface="Avenir"/>
                <a:sym typeface="Avenir"/>
                <a:hlinkClick r:id="rId5"/>
              </a:rPr>
              <a:t>https://www.impactbnd.com/blog/word-of-mouth-marketing-strategies-infographic</a:t>
            </a:r>
            <a:endParaRPr b="0" i="0" sz="800" u="none" cap="none" strike="noStrike">
              <a:solidFill>
                <a:srgbClr val="0FA1E2"/>
              </a:solidFill>
              <a:highlight>
                <a:srgbClr val="FFFFFF"/>
              </a:highlight>
              <a:latin typeface="Avenir"/>
              <a:ea typeface="Avenir"/>
              <a:cs typeface="Avenir"/>
              <a:sym typeface="Avenir"/>
            </a:endParaRPr>
          </a:p>
          <a:p>
            <a:pPr indent="-279400" lvl="0" marL="457200" marR="0" rtl="0" algn="l">
              <a:lnSpc>
                <a:spcPct val="130000"/>
              </a:lnSpc>
              <a:spcBef>
                <a:spcPts val="0"/>
              </a:spcBef>
              <a:spcAft>
                <a:spcPts val="0"/>
              </a:spcAft>
              <a:buClr>
                <a:srgbClr val="2D3E50"/>
              </a:buClr>
              <a:buSzPts val="800"/>
              <a:buFont typeface="Avenir"/>
              <a:buAutoNum type="arabicPeriod"/>
            </a:pPr>
            <a:r>
              <a:rPr b="0" i="0" lang="en" sz="800" u="sng" cap="none" strike="noStrike">
                <a:solidFill>
                  <a:schemeClr val="hlink"/>
                </a:solidFill>
                <a:highlight>
                  <a:srgbClr val="FFFFFF"/>
                </a:highlight>
                <a:latin typeface="Avenir"/>
                <a:ea typeface="Avenir"/>
                <a:cs typeface="Avenir"/>
                <a:sym typeface="Avenir"/>
                <a:hlinkClick r:id="rId6"/>
              </a:rPr>
              <a:t>https://www.ion.co/twitter-has-released-a-report-showing-consumers-seek-product-recommendations-from-influencers-almost-as-much-as-they-do-from-friends</a:t>
            </a:r>
            <a:endParaRPr b="0" i="0" sz="800" u="none" cap="none" strike="noStrike">
              <a:solidFill>
                <a:srgbClr val="0FA1E2"/>
              </a:solidFill>
              <a:highlight>
                <a:srgbClr val="FFFFFF"/>
              </a:highlight>
              <a:latin typeface="Avenir"/>
              <a:ea typeface="Avenir"/>
              <a:cs typeface="Avenir"/>
              <a:sym typeface="Avenir"/>
            </a:endParaRPr>
          </a:p>
          <a:p>
            <a:pPr indent="-279400" lvl="0" marL="457200" marR="0" rtl="0" algn="l">
              <a:lnSpc>
                <a:spcPct val="130000"/>
              </a:lnSpc>
              <a:spcBef>
                <a:spcPts val="0"/>
              </a:spcBef>
              <a:spcAft>
                <a:spcPts val="0"/>
              </a:spcAft>
              <a:buClr>
                <a:srgbClr val="2D3E50"/>
              </a:buClr>
              <a:buSzPts val="800"/>
              <a:buFont typeface="Avenir"/>
              <a:buAutoNum type="arabicPeriod"/>
            </a:pPr>
            <a:r>
              <a:rPr b="0" i="0" lang="en" sz="800" u="sng" cap="none" strike="noStrike">
                <a:solidFill>
                  <a:schemeClr val="hlink"/>
                </a:solidFill>
                <a:highlight>
                  <a:srgbClr val="FFFFFF"/>
                </a:highlight>
                <a:latin typeface="Avenir"/>
                <a:ea typeface="Avenir"/>
                <a:cs typeface="Avenir"/>
                <a:sym typeface="Avenir"/>
                <a:hlinkClick r:id="rId7"/>
              </a:rPr>
              <a:t>https://www.expertvoice.com/new-research-shows-micro-influencers-drive-consumer-buying-behavior-much-higher-rates-previously-thought/</a:t>
            </a:r>
            <a:r>
              <a:rPr b="0" i="0" lang="en" sz="800" u="none" cap="none" strike="noStrike">
                <a:solidFill>
                  <a:srgbClr val="0FA1E2"/>
                </a:solidFill>
                <a:highlight>
                  <a:srgbClr val="FFFFFF"/>
                </a:highlight>
                <a:latin typeface="Avenir"/>
                <a:ea typeface="Avenir"/>
                <a:cs typeface="Avenir"/>
                <a:sym typeface="Avenir"/>
              </a:rPr>
              <a:t> </a:t>
            </a:r>
            <a:endParaRPr b="0" i="0" sz="800" u="none" cap="none" strike="noStrike">
              <a:solidFill>
                <a:srgbClr val="0FA1E2"/>
              </a:solidFill>
              <a:latin typeface="Avenir"/>
              <a:ea typeface="Avenir"/>
              <a:cs typeface="Avenir"/>
              <a:sym typeface="Avenir"/>
            </a:endParaRPr>
          </a:p>
        </p:txBody>
      </p:sp>
      <p:sp>
        <p:nvSpPr>
          <p:cNvPr id="489" name="Google Shape;489;p83"/>
          <p:cNvSpPr txBox="1"/>
          <p:nvPr/>
        </p:nvSpPr>
        <p:spPr>
          <a:xfrm>
            <a:off x="555125" y="1330950"/>
            <a:ext cx="4104000" cy="913200"/>
          </a:xfrm>
          <a:prstGeom prst="rect">
            <a:avLst/>
          </a:prstGeom>
          <a:noFill/>
          <a:ln>
            <a:noFill/>
          </a:ln>
        </p:spPr>
        <p:txBody>
          <a:bodyPr anchorCtr="0" anchor="t" bIns="113100" lIns="113100" spcFirstLastPara="1" rIns="113100" wrap="square" tIns="113100">
            <a:noAutofit/>
          </a:bodyPr>
          <a:lstStyle/>
          <a:p>
            <a:pPr indent="0" lvl="0" marL="0" marR="0" rtl="0" algn="l">
              <a:lnSpc>
                <a:spcPct val="100000"/>
              </a:lnSpc>
              <a:spcBef>
                <a:spcPts val="0"/>
              </a:spcBef>
              <a:spcAft>
                <a:spcPts val="0"/>
              </a:spcAft>
              <a:buClr>
                <a:schemeClr val="dk1"/>
              </a:buClr>
              <a:buSzPts val="1100"/>
              <a:buFont typeface="Arial"/>
              <a:buNone/>
            </a:pPr>
            <a:r>
              <a:rPr b="1" i="0" lang="en" sz="2600" u="none" cap="none" strike="noStrike">
                <a:solidFill>
                  <a:srgbClr val="2D3E50"/>
                </a:solidFill>
                <a:latin typeface="Proxima Nova"/>
                <a:ea typeface="Proxima Nova"/>
                <a:cs typeface="Proxima Nova"/>
                <a:sym typeface="Proxima Nova"/>
              </a:rPr>
              <a:t>Good on paper: Find the right influencer partner</a:t>
            </a:r>
            <a:endParaRPr b="1" i="0" sz="2600" u="none" cap="none" strike="noStrike">
              <a:solidFill>
                <a:srgbClr val="434343"/>
              </a:solidFill>
              <a:latin typeface="Proxima Nova"/>
              <a:ea typeface="Proxima Nova"/>
              <a:cs typeface="Proxima Nova"/>
              <a:sym typeface="Proxima Nova"/>
            </a:endParaRPr>
          </a:p>
          <a:p>
            <a:pPr indent="0" lvl="0" marL="0" marR="0" rtl="0" algn="l">
              <a:lnSpc>
                <a:spcPct val="100000"/>
              </a:lnSpc>
              <a:spcBef>
                <a:spcPts val="300"/>
              </a:spcBef>
              <a:spcAft>
                <a:spcPts val="600"/>
              </a:spcAft>
              <a:buClr>
                <a:srgbClr val="000000"/>
              </a:buClr>
              <a:buSzPts val="2600"/>
              <a:buFont typeface="Arial"/>
              <a:buNone/>
            </a:pPr>
            <a:r>
              <a:t/>
            </a:r>
            <a:endParaRPr b="1" i="0" sz="2600" u="none" cap="none" strike="noStrike">
              <a:solidFill>
                <a:srgbClr val="2D3E50"/>
              </a:solidFill>
              <a:latin typeface="Proxima Nova"/>
              <a:ea typeface="Proxima Nova"/>
              <a:cs typeface="Proxima Nova"/>
              <a:sym typeface="Proxima Nova"/>
            </a:endParaRPr>
          </a:p>
        </p:txBody>
      </p:sp>
      <p:sp>
        <p:nvSpPr>
          <p:cNvPr id="490" name="Google Shape;490;p83"/>
          <p:cNvSpPr txBox="1"/>
          <p:nvPr/>
        </p:nvSpPr>
        <p:spPr>
          <a:xfrm>
            <a:off x="567500" y="2251100"/>
            <a:ext cx="4091100" cy="410100"/>
          </a:xfrm>
          <a:prstGeom prst="rect">
            <a:avLst/>
          </a:prstGeom>
          <a:noFill/>
          <a:ln>
            <a:noFill/>
          </a:ln>
        </p:spPr>
        <p:txBody>
          <a:bodyPr anchorCtr="0" anchor="t" bIns="113100" lIns="113100" spcFirstLastPara="1" rIns="113100" wrap="square" tIns="113100">
            <a:noAutofit/>
          </a:bodyPr>
          <a:lstStyle/>
          <a:p>
            <a:pPr indent="0" lvl="0" marL="0" marR="0" rtl="0" algn="l">
              <a:lnSpc>
                <a:spcPct val="100000"/>
              </a:lnSpc>
              <a:spcBef>
                <a:spcPts val="0"/>
              </a:spcBef>
              <a:spcAft>
                <a:spcPts val="0"/>
              </a:spcAft>
              <a:buClr>
                <a:srgbClr val="000000"/>
              </a:buClr>
              <a:buSzPts val="1600"/>
              <a:buFont typeface="Arial"/>
              <a:buNone/>
            </a:pPr>
            <a:r>
              <a:rPr b="1" i="0" lang="en" sz="1600" u="none" cap="none" strike="noStrike">
                <a:solidFill>
                  <a:srgbClr val="E40046"/>
                </a:solidFill>
                <a:latin typeface="Proxima Nova"/>
                <a:ea typeface="Proxima Nova"/>
                <a:cs typeface="Proxima Nova"/>
                <a:sym typeface="Proxima Nova"/>
              </a:rPr>
              <a:t>Establish what you’re looking for in a match and search specifically</a:t>
            </a:r>
            <a:endParaRPr b="1" i="0" sz="1600" u="none" cap="none" strike="noStrike">
              <a:solidFill>
                <a:srgbClr val="E40046"/>
              </a:solidFill>
              <a:latin typeface="Proxima Nova"/>
              <a:ea typeface="Proxima Nova"/>
              <a:cs typeface="Proxima Nova"/>
              <a:sym typeface="Proxima Nova"/>
            </a:endParaRPr>
          </a:p>
        </p:txBody>
      </p:sp>
      <p:sp>
        <p:nvSpPr>
          <p:cNvPr id="491" name="Google Shape;491;p83"/>
          <p:cNvSpPr txBox="1"/>
          <p:nvPr/>
        </p:nvSpPr>
        <p:spPr>
          <a:xfrm>
            <a:off x="612553" y="1076947"/>
            <a:ext cx="2174100" cy="372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300"/>
              <a:buFont typeface="Arial"/>
              <a:buNone/>
            </a:pPr>
            <a:r>
              <a:rPr b="1" i="0" lang="en" sz="1300" u="none" cap="none" strike="noStrike">
                <a:solidFill>
                  <a:srgbClr val="DF2F4D"/>
                </a:solidFill>
                <a:latin typeface="Proxima Nova"/>
                <a:ea typeface="Proxima Nova"/>
                <a:cs typeface="Proxima Nova"/>
                <a:sym typeface="Proxima Nova"/>
              </a:rPr>
              <a:t>CHAPTER 3</a:t>
            </a:r>
            <a:endParaRPr b="1" i="0" sz="1300" u="none" cap="none" strike="noStrike">
              <a:solidFill>
                <a:srgbClr val="DF2F4D"/>
              </a:solidFill>
              <a:latin typeface="Proxima Nova"/>
              <a:ea typeface="Proxima Nova"/>
              <a:cs typeface="Proxima Nova"/>
              <a:sym typeface="Proxima Nova"/>
            </a:endParaRPr>
          </a:p>
        </p:txBody>
      </p:sp>
      <p:pic>
        <p:nvPicPr>
          <p:cNvPr id="492" name="Google Shape;492;p83">
            <a:hlinkClick r:id="rId8"/>
          </p:cNvPr>
          <p:cNvPicPr preferRelativeResize="0"/>
          <p:nvPr/>
        </p:nvPicPr>
        <p:blipFill rotWithShape="1">
          <a:blip r:embed="rId9">
            <a:alphaModFix/>
          </a:blip>
          <a:srcRect b="13308" l="6356" r="6669" t="13731"/>
          <a:stretch/>
        </p:blipFill>
        <p:spPr>
          <a:xfrm>
            <a:off x="677100" y="312387"/>
            <a:ext cx="1105275" cy="53065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6" name="Shape 496"/>
        <p:cNvGrpSpPr/>
        <p:nvPr/>
      </p:nvGrpSpPr>
      <p:grpSpPr>
        <a:xfrm>
          <a:off x="0" y="0"/>
          <a:ext cx="0" cy="0"/>
          <a:chOff x="0" y="0"/>
          <a:chExt cx="0" cy="0"/>
        </a:xfrm>
      </p:grpSpPr>
      <p:pic>
        <p:nvPicPr>
          <p:cNvPr id="497" name="Google Shape;497;p84"/>
          <p:cNvPicPr preferRelativeResize="0"/>
          <p:nvPr/>
        </p:nvPicPr>
        <p:blipFill rotWithShape="1">
          <a:blip r:embed="rId3">
            <a:alphaModFix amt="10000"/>
          </a:blip>
          <a:srcRect b="-20290" l="38705" r="-25586" t="-10035"/>
          <a:stretch/>
        </p:blipFill>
        <p:spPr>
          <a:xfrm flipH="1">
            <a:off x="-6429325" y="-1188375"/>
            <a:ext cx="10637100" cy="10637100"/>
          </a:xfrm>
          <a:prstGeom prst="donut">
            <a:avLst>
              <a:gd fmla="val 19423" name="adj"/>
            </a:avLst>
          </a:prstGeom>
          <a:noFill/>
          <a:ln>
            <a:noFill/>
          </a:ln>
        </p:spPr>
      </p:pic>
      <p:sp>
        <p:nvSpPr>
          <p:cNvPr id="498" name="Google Shape;498;p84"/>
          <p:cNvSpPr txBox="1"/>
          <p:nvPr/>
        </p:nvSpPr>
        <p:spPr>
          <a:xfrm>
            <a:off x="7249725" y="4262358"/>
            <a:ext cx="2184600" cy="913200"/>
          </a:xfrm>
          <a:prstGeom prst="rect">
            <a:avLst/>
          </a:prstGeom>
          <a:noFill/>
          <a:ln>
            <a:noFill/>
          </a:ln>
        </p:spPr>
        <p:txBody>
          <a:bodyPr anchorCtr="0" anchor="ctr" bIns="113100" lIns="113100" spcFirstLastPara="1" rIns="113100" wrap="square" tIns="113100">
            <a:noAutofit/>
          </a:bodyPr>
          <a:lstStyle/>
          <a:p>
            <a:pPr indent="0" lvl="0" marL="0" marR="0" rtl="0" algn="l">
              <a:lnSpc>
                <a:spcPct val="130000"/>
              </a:lnSpc>
              <a:spcBef>
                <a:spcPts val="0"/>
              </a:spcBef>
              <a:spcAft>
                <a:spcPts val="0"/>
              </a:spcAft>
              <a:buClr>
                <a:srgbClr val="000000"/>
              </a:buClr>
              <a:buSzPts val="1100"/>
              <a:buFont typeface="Arial"/>
              <a:buNone/>
            </a:pPr>
            <a:r>
              <a:rPr b="0" i="0" lang="en" sz="1200" u="none" cap="none" strike="noStrike">
                <a:solidFill>
                  <a:srgbClr val="FFFFFF"/>
                </a:solidFill>
                <a:latin typeface="Avenir"/>
                <a:ea typeface="Avenir"/>
                <a:cs typeface="Avenir"/>
                <a:sym typeface="Avenir"/>
              </a:rPr>
              <a:t>Only 23%</a:t>
            </a:r>
            <a:r>
              <a:rPr b="0" baseline="30000" i="0" lang="en" sz="1200" u="none" cap="none" strike="noStrike">
                <a:solidFill>
                  <a:srgbClr val="FFFFFF"/>
                </a:solidFill>
                <a:latin typeface="Avenir"/>
                <a:ea typeface="Avenir"/>
                <a:cs typeface="Avenir"/>
                <a:sym typeface="Avenir"/>
              </a:rPr>
              <a:t>3</a:t>
            </a:r>
            <a:r>
              <a:rPr b="0" i="0" lang="en" sz="1200" u="none" cap="none" strike="noStrike">
                <a:solidFill>
                  <a:srgbClr val="FFFFFF"/>
                </a:solidFill>
                <a:latin typeface="Avenir"/>
                <a:ea typeface="Avenir"/>
                <a:cs typeface="Avenir"/>
                <a:sym typeface="Avenir"/>
              </a:rPr>
              <a:t> believe content from celebrities and influencers is influential</a:t>
            </a:r>
            <a:endParaRPr b="0" baseline="30000" i="0" sz="1200" u="none" cap="none" strike="noStrike">
              <a:solidFill>
                <a:srgbClr val="FFFFFF"/>
              </a:solidFill>
              <a:latin typeface="Avenir"/>
              <a:ea typeface="Avenir"/>
              <a:cs typeface="Avenir"/>
              <a:sym typeface="Avenir"/>
            </a:endParaRPr>
          </a:p>
        </p:txBody>
      </p:sp>
      <p:sp>
        <p:nvSpPr>
          <p:cNvPr id="499" name="Google Shape;499;p84"/>
          <p:cNvSpPr txBox="1"/>
          <p:nvPr/>
        </p:nvSpPr>
        <p:spPr>
          <a:xfrm>
            <a:off x="7249725" y="5927878"/>
            <a:ext cx="2184600" cy="913200"/>
          </a:xfrm>
          <a:prstGeom prst="rect">
            <a:avLst/>
          </a:prstGeom>
          <a:noFill/>
          <a:ln>
            <a:noFill/>
          </a:ln>
        </p:spPr>
        <p:txBody>
          <a:bodyPr anchorCtr="0" anchor="ctr" bIns="113100" lIns="113100" spcFirstLastPara="1" rIns="113100" wrap="square" tIns="113100">
            <a:noAutofit/>
          </a:bodyPr>
          <a:lstStyle/>
          <a:p>
            <a:pPr indent="0" lvl="0" marL="0" marR="0" rtl="0" algn="l">
              <a:lnSpc>
                <a:spcPct val="130000"/>
              </a:lnSpc>
              <a:spcBef>
                <a:spcPts val="0"/>
              </a:spcBef>
              <a:spcAft>
                <a:spcPts val="0"/>
              </a:spcAft>
              <a:buClr>
                <a:srgbClr val="000000"/>
              </a:buClr>
              <a:buSzPts val="1100"/>
              <a:buFont typeface="Arial"/>
              <a:buNone/>
            </a:pPr>
            <a:r>
              <a:rPr b="0" i="0" lang="en" sz="1200" u="none" cap="none" strike="noStrike">
                <a:solidFill>
                  <a:srgbClr val="FFFFFF"/>
                </a:solidFill>
                <a:latin typeface="Avenir"/>
                <a:ea typeface="Avenir"/>
                <a:cs typeface="Avenir"/>
                <a:sym typeface="Avenir"/>
              </a:rPr>
              <a:t>60%</a:t>
            </a:r>
            <a:r>
              <a:rPr b="0" baseline="30000" i="0" lang="en" sz="1200" u="none" cap="none" strike="noStrike">
                <a:solidFill>
                  <a:srgbClr val="FFFFFF"/>
                </a:solidFill>
                <a:latin typeface="Avenir"/>
                <a:ea typeface="Avenir"/>
                <a:cs typeface="Avenir"/>
                <a:sym typeface="Avenir"/>
              </a:rPr>
              <a:t>3  </a:t>
            </a:r>
            <a:r>
              <a:rPr b="0" i="0" lang="en" sz="1200" u="none" cap="none" strike="noStrike">
                <a:solidFill>
                  <a:srgbClr val="FFFFFF"/>
                </a:solidFill>
                <a:latin typeface="Avenir"/>
                <a:ea typeface="Avenir"/>
                <a:cs typeface="Avenir"/>
                <a:sym typeface="Avenir"/>
              </a:rPr>
              <a:t>are much more likely to trust their close friends and family </a:t>
            </a:r>
            <a:endParaRPr b="0" baseline="30000" i="0" sz="1200" u="none" cap="none" strike="noStrike">
              <a:solidFill>
                <a:srgbClr val="FFFFFF"/>
              </a:solidFill>
              <a:latin typeface="Avenir"/>
              <a:ea typeface="Avenir"/>
              <a:cs typeface="Avenir"/>
              <a:sym typeface="Avenir"/>
            </a:endParaRPr>
          </a:p>
        </p:txBody>
      </p:sp>
      <p:sp>
        <p:nvSpPr>
          <p:cNvPr id="500" name="Google Shape;500;p84"/>
          <p:cNvSpPr txBox="1"/>
          <p:nvPr/>
        </p:nvSpPr>
        <p:spPr>
          <a:xfrm>
            <a:off x="2494875" y="1072000"/>
            <a:ext cx="7035000" cy="25143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rgbClr val="000000"/>
              </a:buClr>
              <a:buSzPts val="2000"/>
              <a:buFont typeface="Arial"/>
              <a:buNone/>
            </a:pPr>
            <a:r>
              <a:rPr b="1" i="0" lang="en" sz="2000" u="none" cap="none" strike="noStrike">
                <a:solidFill>
                  <a:srgbClr val="2D3E50"/>
                </a:solidFill>
                <a:latin typeface="Proxima Nova"/>
                <a:ea typeface="Proxima Nova"/>
                <a:cs typeface="Proxima Nova"/>
                <a:sym typeface="Proxima Nova"/>
              </a:rPr>
              <a:t>Identify your audience and find partners that reach them</a:t>
            </a:r>
            <a:endParaRPr b="1" i="0" sz="2000" u="none" cap="none" strike="noStrike">
              <a:solidFill>
                <a:srgbClr val="2D3E50"/>
              </a:solidFill>
              <a:latin typeface="Proxima Nova"/>
              <a:ea typeface="Proxima Nova"/>
              <a:cs typeface="Proxima Nova"/>
              <a:sym typeface="Proxima Nova"/>
            </a:endParaRPr>
          </a:p>
          <a:p>
            <a:pPr indent="0" lvl="0" marL="0" marR="0" rtl="0" algn="l">
              <a:lnSpc>
                <a:spcPct val="130000"/>
              </a:lnSpc>
              <a:spcBef>
                <a:spcPts val="0"/>
              </a:spcBef>
              <a:spcAft>
                <a:spcPts val="0"/>
              </a:spcAft>
              <a:buClr>
                <a:srgbClr val="000000"/>
              </a:buClr>
              <a:buSzPts val="1300"/>
              <a:buFont typeface="Arial"/>
              <a:buNone/>
            </a:pPr>
            <a:r>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Many brands make the mistake of going for the biggest influencers with the highest volume</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of followers, when actually what they need is a more targeted approach.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rgbClr val="000000"/>
              </a:buClr>
              <a:buSzPts val="1300"/>
              <a:buFont typeface="Arial"/>
              <a:buNone/>
            </a:pPr>
            <a:r>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If you’re a travel brand targeting students, for example, then it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would make sense to include a broad range of influencers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that speak to that audience, namely, other students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or people that influence them. </a:t>
            </a:r>
            <a:endParaRPr b="0" i="0" sz="1300" u="none" cap="none" strike="noStrike">
              <a:solidFill>
                <a:srgbClr val="2D3E50"/>
              </a:solidFill>
              <a:latin typeface="Avenir"/>
              <a:ea typeface="Avenir"/>
              <a:cs typeface="Avenir"/>
              <a:sym typeface="Avenir"/>
            </a:endParaRPr>
          </a:p>
        </p:txBody>
      </p:sp>
      <p:pic>
        <p:nvPicPr>
          <p:cNvPr id="501" name="Google Shape;501;p84">
            <a:hlinkClick r:id="rId4"/>
          </p:cNvPr>
          <p:cNvPicPr preferRelativeResize="0"/>
          <p:nvPr/>
        </p:nvPicPr>
        <p:blipFill rotWithShape="1">
          <a:blip r:embed="rId5">
            <a:alphaModFix/>
          </a:blip>
          <a:srcRect b="13308" l="6356" r="6669" t="13731"/>
          <a:stretch/>
        </p:blipFill>
        <p:spPr>
          <a:xfrm>
            <a:off x="677100" y="312387"/>
            <a:ext cx="1105275" cy="530650"/>
          </a:xfrm>
          <a:prstGeom prst="rect">
            <a:avLst/>
          </a:prstGeom>
          <a:noFill/>
          <a:ln>
            <a:noFill/>
          </a:ln>
        </p:spPr>
      </p:pic>
      <p:pic>
        <p:nvPicPr>
          <p:cNvPr id="502" name="Google Shape;502;p84"/>
          <p:cNvPicPr preferRelativeResize="0"/>
          <p:nvPr/>
        </p:nvPicPr>
        <p:blipFill rotWithShape="1">
          <a:blip r:embed="rId6">
            <a:alphaModFix/>
          </a:blip>
          <a:srcRect b="0" l="19692" r="13119" t="0"/>
          <a:stretch/>
        </p:blipFill>
        <p:spPr>
          <a:xfrm>
            <a:off x="6044200" y="2750403"/>
            <a:ext cx="4666500" cy="4666500"/>
          </a:xfrm>
          <a:prstGeom prst="ellipse">
            <a:avLst/>
          </a:prstGeom>
          <a:noFill/>
          <a:ln>
            <a:noFill/>
          </a:ln>
        </p:spPr>
      </p:pic>
      <p:sp>
        <p:nvSpPr>
          <p:cNvPr id="503" name="Google Shape;503;p84"/>
          <p:cNvSpPr txBox="1"/>
          <p:nvPr/>
        </p:nvSpPr>
        <p:spPr>
          <a:xfrm>
            <a:off x="2494875" y="3780125"/>
            <a:ext cx="3549300" cy="25920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chemeClr val="dk1"/>
              </a:buClr>
              <a:buSzPts val="1100"/>
              <a:buFont typeface="Arial"/>
              <a:buNone/>
            </a:pPr>
            <a:r>
              <a:rPr b="1" i="0" lang="en" sz="1800" u="none" cap="none" strike="noStrike">
                <a:solidFill>
                  <a:srgbClr val="2D3E50"/>
                </a:solidFill>
                <a:latin typeface="Proxima Nova"/>
                <a:ea typeface="Proxima Nova"/>
                <a:cs typeface="Proxima Nova"/>
                <a:sym typeface="Proxima Nova"/>
              </a:rPr>
              <a:t>While there may be some </a:t>
            </a:r>
            <a:endParaRPr b="1" i="0" sz="1800" u="none" cap="none" strike="noStrike">
              <a:solidFill>
                <a:srgbClr val="2D3E50"/>
              </a:solidFill>
              <a:latin typeface="Proxima Nova"/>
              <a:ea typeface="Proxima Nova"/>
              <a:cs typeface="Proxima Nova"/>
              <a:sym typeface="Proxima Nova"/>
            </a:endParaRPr>
          </a:p>
          <a:p>
            <a:pPr indent="0" lvl="0" marL="0" marR="0" rtl="0" algn="l">
              <a:lnSpc>
                <a:spcPct val="130000"/>
              </a:lnSpc>
              <a:spcBef>
                <a:spcPts val="0"/>
              </a:spcBef>
              <a:spcAft>
                <a:spcPts val="0"/>
              </a:spcAft>
              <a:buClr>
                <a:schemeClr val="dk1"/>
              </a:buClr>
              <a:buSzPts val="1100"/>
              <a:buFont typeface="Arial"/>
              <a:buNone/>
            </a:pPr>
            <a:r>
              <a:rPr b="1" i="0" lang="en" sz="1800" u="none" cap="none" strike="noStrike">
                <a:solidFill>
                  <a:srgbClr val="2D3E50"/>
                </a:solidFill>
                <a:latin typeface="Proxima Nova"/>
                <a:ea typeface="Proxima Nova"/>
                <a:cs typeface="Proxima Nova"/>
                <a:sym typeface="Proxima Nova"/>
              </a:rPr>
              <a:t>celebrity reality stars and “ceWebrity” YouTube influencers that can reach your audience, there will also be a lot of media waste to irrelevant audiences. </a:t>
            </a:r>
            <a:endParaRPr b="1" i="0" sz="2000" u="none" cap="none" strike="noStrike">
              <a:solidFill>
                <a:srgbClr val="2D3E50"/>
              </a:solidFill>
              <a:latin typeface="Proxima Nova"/>
              <a:ea typeface="Proxima Nova"/>
              <a:cs typeface="Proxima Nova"/>
              <a:sym typeface="Proxima Nova"/>
            </a:endParaRPr>
          </a:p>
        </p:txBody>
      </p:sp>
      <p:sp>
        <p:nvSpPr>
          <p:cNvPr id="504" name="Google Shape;504;p84"/>
          <p:cNvSpPr txBox="1"/>
          <p:nvPr/>
        </p:nvSpPr>
        <p:spPr>
          <a:xfrm rot="-5400000">
            <a:off x="-1973775" y="3906530"/>
            <a:ext cx="5842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rgbClr val="000000"/>
              </a:buClr>
              <a:buSzPts val="1100"/>
              <a:buFont typeface="Arial"/>
              <a:buNone/>
            </a:pPr>
            <a:r>
              <a:rPr b="1" i="0" lang="en" sz="1400" u="none" cap="none" strike="noStrike">
                <a:solidFill>
                  <a:srgbClr val="2D3E50"/>
                </a:solidFill>
                <a:latin typeface="Proxima Nova"/>
                <a:ea typeface="Proxima Nova"/>
                <a:cs typeface="Proxima Nova"/>
                <a:sym typeface="Proxima Nova"/>
              </a:rPr>
              <a:t>Good on paper: Find the right influencer partner</a:t>
            </a:r>
            <a:endParaRPr b="0" i="0" sz="1400" u="none" cap="none" strike="noStrike">
              <a:solidFill>
                <a:srgbClr val="2D3E50"/>
              </a:solidFill>
              <a:latin typeface="Proxima Nova"/>
              <a:ea typeface="Proxima Nova"/>
              <a:cs typeface="Proxima Nova"/>
              <a:sym typeface="Proxima Nova"/>
            </a:endParaRPr>
          </a:p>
        </p:txBody>
      </p:sp>
      <p:cxnSp>
        <p:nvCxnSpPr>
          <p:cNvPr id="505" name="Google Shape;505;p84"/>
          <p:cNvCxnSpPr/>
          <p:nvPr/>
        </p:nvCxnSpPr>
        <p:spPr>
          <a:xfrm>
            <a:off x="947325" y="7341825"/>
            <a:ext cx="0" cy="941400"/>
          </a:xfrm>
          <a:prstGeom prst="straightConnector1">
            <a:avLst/>
          </a:prstGeom>
          <a:noFill/>
          <a:ln cap="flat" cmpd="sng" w="19050">
            <a:solidFill>
              <a:srgbClr val="2D3E50"/>
            </a:solidFill>
            <a:prstDash val="solid"/>
            <a:round/>
            <a:headEnd len="sm" w="sm" type="none"/>
            <a:tailEnd len="sm" w="sm" type="none"/>
          </a:ln>
        </p:spPr>
      </p:cxnSp>
      <p:sp>
        <p:nvSpPr>
          <p:cNvPr id="506" name="Google Shape;506;p84"/>
          <p:cNvSpPr txBox="1"/>
          <p:nvPr/>
        </p:nvSpPr>
        <p:spPr>
          <a:xfrm>
            <a:off x="2522025" y="6482345"/>
            <a:ext cx="4433700" cy="1020600"/>
          </a:xfrm>
          <a:prstGeom prst="rect">
            <a:avLst/>
          </a:prstGeom>
          <a:noFill/>
          <a:ln>
            <a:noFill/>
          </a:ln>
        </p:spPr>
        <p:txBody>
          <a:bodyPr anchorCtr="0" anchor="t" bIns="91425" lIns="91425" spcFirstLastPara="1" rIns="91425" wrap="square" tIns="91425">
            <a:noAutofit/>
          </a:bodyPr>
          <a:lstStyle/>
          <a:p>
            <a:pPr indent="0" lvl="0" marL="0" marR="0" rtl="0" algn="l">
              <a:lnSpc>
                <a:spcPct val="130000"/>
              </a:lnSpc>
              <a:spcBef>
                <a:spcPts val="0"/>
              </a:spcBef>
              <a:spcAft>
                <a:spcPts val="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In this instance, micro and nano influencers with</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a relevant audience will have a far greater impact, especially if they are students or travelers themselves.</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0" name="Shape 510"/>
        <p:cNvGrpSpPr/>
        <p:nvPr/>
      </p:nvGrpSpPr>
      <p:grpSpPr>
        <a:xfrm>
          <a:off x="0" y="0"/>
          <a:ext cx="0" cy="0"/>
          <a:chOff x="0" y="0"/>
          <a:chExt cx="0" cy="0"/>
        </a:xfrm>
      </p:grpSpPr>
      <p:pic>
        <p:nvPicPr>
          <p:cNvPr id="511" name="Google Shape;511;p85"/>
          <p:cNvPicPr preferRelativeResize="0"/>
          <p:nvPr/>
        </p:nvPicPr>
        <p:blipFill rotWithShape="1">
          <a:blip r:embed="rId3">
            <a:alphaModFix amt="10000"/>
          </a:blip>
          <a:srcRect b="-20290" l="38705" r="-25586" t="-10035"/>
          <a:stretch/>
        </p:blipFill>
        <p:spPr>
          <a:xfrm flipH="1">
            <a:off x="-6429325" y="-1188375"/>
            <a:ext cx="10637100" cy="10637100"/>
          </a:xfrm>
          <a:prstGeom prst="donut">
            <a:avLst>
              <a:gd fmla="val 19423" name="adj"/>
            </a:avLst>
          </a:prstGeom>
          <a:noFill/>
          <a:ln>
            <a:noFill/>
          </a:ln>
        </p:spPr>
      </p:pic>
      <p:pic>
        <p:nvPicPr>
          <p:cNvPr id="512" name="Google Shape;512;p85"/>
          <p:cNvPicPr preferRelativeResize="0"/>
          <p:nvPr/>
        </p:nvPicPr>
        <p:blipFill rotWithShape="1">
          <a:blip r:embed="rId4">
            <a:alphaModFix/>
          </a:blip>
          <a:srcRect b="26932" l="5729" r="85937" t="18034"/>
          <a:stretch/>
        </p:blipFill>
        <p:spPr>
          <a:xfrm>
            <a:off x="9587937" y="7256250"/>
            <a:ext cx="145026" cy="359526"/>
          </a:xfrm>
          <a:prstGeom prst="rect">
            <a:avLst/>
          </a:prstGeom>
          <a:noFill/>
          <a:ln>
            <a:noFill/>
          </a:ln>
        </p:spPr>
      </p:pic>
      <p:sp>
        <p:nvSpPr>
          <p:cNvPr id="513" name="Google Shape;513;p85"/>
          <p:cNvSpPr txBox="1"/>
          <p:nvPr/>
        </p:nvSpPr>
        <p:spPr>
          <a:xfrm rot="-5400000">
            <a:off x="-1973775" y="3906530"/>
            <a:ext cx="5842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rgbClr val="000000"/>
              </a:buClr>
              <a:buSzPts val="1100"/>
              <a:buFont typeface="Arial"/>
              <a:buNone/>
            </a:pPr>
            <a:r>
              <a:rPr b="1" i="0" lang="en" sz="1400" u="none" cap="none" strike="noStrike">
                <a:solidFill>
                  <a:srgbClr val="2D3E50"/>
                </a:solidFill>
                <a:latin typeface="Proxima Nova"/>
                <a:ea typeface="Proxima Nova"/>
                <a:cs typeface="Proxima Nova"/>
                <a:sym typeface="Proxima Nova"/>
              </a:rPr>
              <a:t>Good on paper: Find the right influencer partner</a:t>
            </a:r>
            <a:endParaRPr b="0" i="0" sz="1400" u="none" cap="none" strike="noStrike">
              <a:solidFill>
                <a:srgbClr val="2D3E50"/>
              </a:solidFill>
              <a:latin typeface="Proxima Nova"/>
              <a:ea typeface="Proxima Nova"/>
              <a:cs typeface="Proxima Nova"/>
              <a:sym typeface="Proxima Nova"/>
            </a:endParaRPr>
          </a:p>
        </p:txBody>
      </p:sp>
      <p:sp>
        <p:nvSpPr>
          <p:cNvPr id="514" name="Google Shape;514;p85"/>
          <p:cNvSpPr txBox="1"/>
          <p:nvPr/>
        </p:nvSpPr>
        <p:spPr>
          <a:xfrm>
            <a:off x="9456300" y="6735750"/>
            <a:ext cx="408300" cy="52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200"/>
              <a:buFont typeface="Arial"/>
              <a:buNone/>
            </a:pPr>
            <a:fld id="{00000000-1234-1234-1234-123412341234}" type="slidenum">
              <a:rPr b="0" i="0" lang="en" sz="1200" u="none" cap="none" strike="noStrike">
                <a:solidFill>
                  <a:srgbClr val="2D3E50"/>
                </a:solidFill>
                <a:latin typeface="Avenir"/>
                <a:ea typeface="Avenir"/>
                <a:cs typeface="Avenir"/>
                <a:sym typeface="Avenir"/>
              </a:rPr>
              <a:t>‹#›</a:t>
            </a:fld>
            <a:endParaRPr b="0" i="0" sz="1200" u="none" cap="none" strike="noStrike">
              <a:solidFill>
                <a:srgbClr val="2D3E50"/>
              </a:solidFill>
              <a:latin typeface="Avenir"/>
              <a:ea typeface="Avenir"/>
              <a:cs typeface="Avenir"/>
              <a:sym typeface="Avenir"/>
            </a:endParaRPr>
          </a:p>
        </p:txBody>
      </p:sp>
      <p:cxnSp>
        <p:nvCxnSpPr>
          <p:cNvPr id="515" name="Google Shape;515;p85"/>
          <p:cNvCxnSpPr/>
          <p:nvPr/>
        </p:nvCxnSpPr>
        <p:spPr>
          <a:xfrm>
            <a:off x="947325" y="7341825"/>
            <a:ext cx="0" cy="941400"/>
          </a:xfrm>
          <a:prstGeom prst="straightConnector1">
            <a:avLst/>
          </a:prstGeom>
          <a:noFill/>
          <a:ln cap="flat" cmpd="sng" w="19050">
            <a:solidFill>
              <a:srgbClr val="2D3E50"/>
            </a:solidFill>
            <a:prstDash val="solid"/>
            <a:round/>
            <a:headEnd len="sm" w="sm" type="none"/>
            <a:tailEnd len="sm" w="sm" type="none"/>
          </a:ln>
        </p:spPr>
      </p:cxnSp>
      <p:sp>
        <p:nvSpPr>
          <p:cNvPr id="516" name="Google Shape;516;p85"/>
          <p:cNvSpPr txBox="1"/>
          <p:nvPr/>
        </p:nvSpPr>
        <p:spPr>
          <a:xfrm>
            <a:off x="2474125" y="1070294"/>
            <a:ext cx="6936300" cy="2971500"/>
          </a:xfrm>
          <a:prstGeom prst="rect">
            <a:avLst/>
          </a:prstGeom>
          <a:noFill/>
          <a:ln>
            <a:noFill/>
          </a:ln>
        </p:spPr>
        <p:txBody>
          <a:bodyPr anchorCtr="0" anchor="t" bIns="113100" lIns="113100" spcFirstLastPara="1" rIns="113100" wrap="square" tIns="113100">
            <a:noAutofit/>
          </a:bodyPr>
          <a:lstStyle/>
          <a:p>
            <a:pPr indent="0" lvl="0" marL="0" marR="0" rtl="0" algn="l">
              <a:lnSpc>
                <a:spcPct val="100000"/>
              </a:lnSpc>
              <a:spcBef>
                <a:spcPts val="0"/>
              </a:spcBef>
              <a:spcAft>
                <a:spcPts val="0"/>
              </a:spcAft>
              <a:buClr>
                <a:schemeClr val="dk1"/>
              </a:buClr>
              <a:buSzPts val="1100"/>
              <a:buFont typeface="Arial"/>
              <a:buNone/>
            </a:pPr>
            <a:r>
              <a:rPr b="1" i="0" lang="en" sz="2000" u="none" cap="none" strike="noStrike">
                <a:solidFill>
                  <a:srgbClr val="2D3E50"/>
                </a:solidFill>
                <a:latin typeface="Proxima Nova"/>
                <a:ea typeface="Proxima Nova"/>
                <a:cs typeface="Proxima Nova"/>
                <a:sym typeface="Proxima Nova"/>
              </a:rPr>
              <a:t>Unlock the potential of authentic partnerships</a:t>
            </a:r>
            <a:endParaRPr b="1" i="0" sz="2000" u="none" cap="none" strike="noStrike">
              <a:solidFill>
                <a:srgbClr val="2D3E50"/>
              </a:solidFill>
              <a:latin typeface="Proxima Nova"/>
              <a:ea typeface="Proxima Nova"/>
              <a:cs typeface="Proxima Nova"/>
              <a:sym typeface="Proxima Nova"/>
            </a:endParaRPr>
          </a:p>
          <a:p>
            <a:pPr indent="0" lvl="0" marL="0" marR="0" rtl="0" algn="l">
              <a:lnSpc>
                <a:spcPct val="130000"/>
              </a:lnSpc>
              <a:spcBef>
                <a:spcPts val="0"/>
              </a:spcBef>
              <a:spcAft>
                <a:spcPts val="0"/>
              </a:spcAft>
              <a:buClr>
                <a:schemeClr val="dk1"/>
              </a:buClr>
              <a:buSzPts val="1100"/>
              <a:buFont typeface="Arial"/>
              <a:buNone/>
            </a:pPr>
            <a:r>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Top brands like Adobe often use micro and nano influencers to make a bigger splash in a smaller pond. For instance, in 2017, Adobe launched a Made by You campaign that tasks design students to create something unique in Adobe Creative Cloud.</a:t>
            </a:r>
            <a:r>
              <a:rPr b="0" baseline="30000" i="0" lang="en" sz="1300" u="none" cap="none" strike="noStrike">
                <a:solidFill>
                  <a:srgbClr val="2D3E50"/>
                </a:solidFill>
                <a:latin typeface="Avenir"/>
                <a:ea typeface="Avenir"/>
                <a:cs typeface="Avenir"/>
                <a:sym typeface="Avenir"/>
              </a:rPr>
              <a:t>1  </a:t>
            </a:r>
            <a:endParaRPr b="0" baseline="3000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chemeClr val="dk1"/>
              </a:buClr>
              <a:buSzPts val="1100"/>
              <a:buFont typeface="Arial"/>
              <a:buNone/>
            </a:pPr>
            <a:r>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Not only did this help them reach the design student community, the authentic nature of the campaign attracted influential advocates (macro and mega influencers) to get involved including Steven Bartlett, CEO of UK-based Social Chain, illustrator Dan Mumford, and designer Joe Prytherch. They leveraged their combined presence to raise the bar for #MadeByYou.</a:t>
            </a:r>
            <a:endParaRPr b="0" i="0" sz="1300" u="none" cap="none" strike="noStrike">
              <a:solidFill>
                <a:srgbClr val="2D3E50"/>
              </a:solidFill>
              <a:latin typeface="Avenir"/>
              <a:ea typeface="Avenir"/>
              <a:cs typeface="Avenir"/>
              <a:sym typeface="Avenir"/>
            </a:endParaRPr>
          </a:p>
        </p:txBody>
      </p:sp>
      <p:sp>
        <p:nvSpPr>
          <p:cNvPr id="517" name="Google Shape;517;p85"/>
          <p:cNvSpPr txBox="1"/>
          <p:nvPr/>
        </p:nvSpPr>
        <p:spPr>
          <a:xfrm>
            <a:off x="2358488" y="6951275"/>
            <a:ext cx="6167400" cy="520500"/>
          </a:xfrm>
          <a:prstGeom prst="rect">
            <a:avLst/>
          </a:prstGeom>
          <a:noFill/>
          <a:ln>
            <a:noFill/>
          </a:ln>
        </p:spPr>
        <p:txBody>
          <a:bodyPr anchorCtr="0" anchor="ctr" bIns="91425" lIns="91425" spcFirstLastPara="1" rIns="91425" wrap="square" tIns="91425">
            <a:noAutofit/>
          </a:bodyPr>
          <a:lstStyle/>
          <a:p>
            <a:pPr indent="-279400" lvl="0" marL="457200" marR="0" rtl="0" algn="l">
              <a:lnSpc>
                <a:spcPct val="130000"/>
              </a:lnSpc>
              <a:spcBef>
                <a:spcPts val="0"/>
              </a:spcBef>
              <a:spcAft>
                <a:spcPts val="0"/>
              </a:spcAft>
              <a:buClr>
                <a:srgbClr val="2D3E50"/>
              </a:buClr>
              <a:buSzPts val="800"/>
              <a:buFont typeface="Avenir"/>
              <a:buAutoNum type="arabicPeriod"/>
            </a:pPr>
            <a:r>
              <a:rPr b="0" i="0" lang="en" sz="800" u="sng" cap="none" strike="noStrike">
                <a:solidFill>
                  <a:schemeClr val="hlink"/>
                </a:solidFill>
                <a:latin typeface="Avenir"/>
                <a:ea typeface="Avenir"/>
                <a:cs typeface="Avenir"/>
                <a:sym typeface="Avenir"/>
                <a:hlinkClick r:id="rId5"/>
              </a:rPr>
              <a:t>https://www.cmswire.com/content-strategy/micro-influencer-marketing-5-enterprise-tech-companies-getting-it-done/</a:t>
            </a:r>
            <a:endParaRPr b="0" i="0" sz="800" u="none" cap="none" strike="noStrike">
              <a:solidFill>
                <a:srgbClr val="0FA1E2"/>
              </a:solidFill>
              <a:latin typeface="Avenir"/>
              <a:ea typeface="Avenir"/>
              <a:cs typeface="Avenir"/>
              <a:sym typeface="Avenir"/>
            </a:endParaRPr>
          </a:p>
          <a:p>
            <a:pPr indent="-279400" lvl="0" marL="457200" marR="0" rtl="0" algn="l">
              <a:lnSpc>
                <a:spcPct val="130000"/>
              </a:lnSpc>
              <a:spcBef>
                <a:spcPts val="0"/>
              </a:spcBef>
              <a:spcAft>
                <a:spcPts val="0"/>
              </a:spcAft>
              <a:buClr>
                <a:srgbClr val="2D3E50"/>
              </a:buClr>
              <a:buSzPts val="800"/>
              <a:buFont typeface="Avenir"/>
              <a:buAutoNum type="arabicPeriod"/>
            </a:pPr>
            <a:r>
              <a:rPr b="0" i="0" lang="en" sz="800" u="sng" cap="none" strike="noStrike">
                <a:solidFill>
                  <a:schemeClr val="hlink"/>
                </a:solidFill>
                <a:latin typeface="Avenir"/>
                <a:ea typeface="Avenir"/>
                <a:cs typeface="Avenir"/>
                <a:sym typeface="Avenir"/>
                <a:hlinkClick r:id="rId6"/>
              </a:rPr>
              <a:t>https://www.promomarketing.info/adobe-seed-bring-made-influencer-campaign-uk-universities/</a:t>
            </a:r>
            <a:endParaRPr b="0" i="0" sz="800" u="none" cap="none" strike="noStrike">
              <a:solidFill>
                <a:srgbClr val="0FA1E2"/>
              </a:solidFill>
              <a:latin typeface="Avenir"/>
              <a:ea typeface="Avenir"/>
              <a:cs typeface="Avenir"/>
              <a:sym typeface="Avenir"/>
            </a:endParaRPr>
          </a:p>
        </p:txBody>
      </p:sp>
      <p:pic>
        <p:nvPicPr>
          <p:cNvPr id="518" name="Google Shape;518;p85"/>
          <p:cNvPicPr preferRelativeResize="0"/>
          <p:nvPr/>
        </p:nvPicPr>
        <p:blipFill rotWithShape="1">
          <a:blip r:embed="rId7">
            <a:alphaModFix/>
          </a:blip>
          <a:srcRect b="464" l="0" r="0" t="454"/>
          <a:stretch/>
        </p:blipFill>
        <p:spPr>
          <a:xfrm>
            <a:off x="2507450" y="4863086"/>
            <a:ext cx="867900" cy="867900"/>
          </a:xfrm>
          <a:prstGeom prst="ellipse">
            <a:avLst/>
          </a:prstGeom>
          <a:noFill/>
          <a:ln>
            <a:noFill/>
          </a:ln>
        </p:spPr>
      </p:pic>
      <p:cxnSp>
        <p:nvCxnSpPr>
          <p:cNvPr id="519" name="Google Shape;519;p85"/>
          <p:cNvCxnSpPr/>
          <p:nvPr/>
        </p:nvCxnSpPr>
        <p:spPr>
          <a:xfrm flipH="1">
            <a:off x="3624054" y="4657348"/>
            <a:ext cx="19200" cy="1266600"/>
          </a:xfrm>
          <a:prstGeom prst="straightConnector1">
            <a:avLst/>
          </a:prstGeom>
          <a:noFill/>
          <a:ln cap="flat" cmpd="sng" w="28575">
            <a:solidFill>
              <a:srgbClr val="E40046"/>
            </a:solidFill>
            <a:prstDash val="solid"/>
            <a:round/>
            <a:headEnd len="sm" w="sm" type="none"/>
            <a:tailEnd len="sm" w="sm" type="none"/>
          </a:ln>
        </p:spPr>
      </p:cxnSp>
      <p:pic>
        <p:nvPicPr>
          <p:cNvPr id="520" name="Google Shape;520;p85">
            <a:hlinkClick r:id="rId8"/>
          </p:cNvPr>
          <p:cNvPicPr preferRelativeResize="0"/>
          <p:nvPr/>
        </p:nvPicPr>
        <p:blipFill rotWithShape="1">
          <a:blip r:embed="rId9">
            <a:alphaModFix/>
          </a:blip>
          <a:srcRect b="13308" l="6356" r="6669" t="13731"/>
          <a:stretch/>
        </p:blipFill>
        <p:spPr>
          <a:xfrm>
            <a:off x="677100" y="312387"/>
            <a:ext cx="1105275" cy="530650"/>
          </a:xfrm>
          <a:prstGeom prst="rect">
            <a:avLst/>
          </a:prstGeom>
          <a:noFill/>
          <a:ln>
            <a:noFill/>
          </a:ln>
        </p:spPr>
      </p:pic>
      <p:sp>
        <p:nvSpPr>
          <p:cNvPr id="521" name="Google Shape;521;p85"/>
          <p:cNvSpPr txBox="1"/>
          <p:nvPr/>
        </p:nvSpPr>
        <p:spPr>
          <a:xfrm>
            <a:off x="3849975" y="4484525"/>
            <a:ext cx="5560500" cy="1609200"/>
          </a:xfrm>
          <a:prstGeom prst="rect">
            <a:avLst/>
          </a:prstGeom>
          <a:noFill/>
          <a:ln>
            <a:noFill/>
          </a:ln>
        </p:spPr>
        <p:txBody>
          <a:bodyPr anchorCtr="0" anchor="t" bIns="91425" lIns="91425" spcFirstLastPara="1" rIns="91425" wrap="square" tIns="91425">
            <a:noAutofit/>
          </a:bodyPr>
          <a:lstStyle/>
          <a:p>
            <a:pPr indent="0" lvl="0" marL="0" marR="0" rtl="0" algn="l">
              <a:lnSpc>
                <a:spcPct val="130000"/>
              </a:lnSpc>
              <a:spcBef>
                <a:spcPts val="0"/>
              </a:spcBef>
              <a:spcAft>
                <a:spcPts val="0"/>
              </a:spcAft>
              <a:buClr>
                <a:srgbClr val="000000"/>
              </a:buClr>
              <a:buSzPts val="1200"/>
              <a:buFont typeface="Arial"/>
              <a:buNone/>
            </a:pPr>
            <a:r>
              <a:rPr b="0" i="1" lang="en" sz="1200" u="none" cap="none" strike="noStrike">
                <a:solidFill>
                  <a:srgbClr val="2D3E50"/>
                </a:solidFill>
                <a:latin typeface="Proxima Nova"/>
                <a:ea typeface="Proxima Nova"/>
                <a:cs typeface="Proxima Nova"/>
                <a:sym typeface="Proxima Nova"/>
              </a:rPr>
              <a:t>“To ensure the campaign appealed to a wide spectrum of students, we identified inspirational cultural influencers from a diverse range of backgrounds: Artists, graphic illustrators, entrepreneurs, and digital pioneers. Made By You will leave students with invaluable insight into how to turn their passions into careers and how to explore their creativity with Adobe.” </a:t>
            </a:r>
            <a:r>
              <a:rPr b="0" i="1" lang="en" sz="1200" u="none" cap="none" strike="noStrike">
                <a:solidFill>
                  <a:srgbClr val="2D3E50"/>
                </a:solidFill>
                <a:latin typeface="Proxima Nova Semibold"/>
                <a:ea typeface="Proxima Nova Semibold"/>
                <a:cs typeface="Proxima Nova Semibold"/>
                <a:sym typeface="Proxima Nova Semibold"/>
              </a:rPr>
              <a:t> </a:t>
            </a:r>
            <a:r>
              <a:rPr b="1" i="1" lang="en" sz="1200" u="none" cap="none" strike="noStrike">
                <a:solidFill>
                  <a:srgbClr val="2D3E50"/>
                </a:solidFill>
                <a:latin typeface="Proxima Nova"/>
                <a:ea typeface="Proxima Nova"/>
                <a:cs typeface="Proxima Nova"/>
                <a:sym typeface="Proxima Nova"/>
              </a:rPr>
              <a:t>— </a:t>
            </a:r>
            <a:r>
              <a:rPr b="1" i="0" lang="en" sz="1200" u="none" cap="none" strike="noStrike">
                <a:solidFill>
                  <a:srgbClr val="2D3E50"/>
                </a:solidFill>
                <a:latin typeface="Proxima Nova"/>
                <a:ea typeface="Proxima Nova"/>
                <a:cs typeface="Proxima Nova"/>
                <a:sym typeface="Proxima Nova"/>
              </a:rPr>
              <a:t>Celia Forshew, Founder and CEO of Seed.</a:t>
            </a:r>
            <a:r>
              <a:rPr b="1" baseline="30000" i="0" lang="en" sz="1200" u="none" cap="none" strike="noStrike">
                <a:solidFill>
                  <a:srgbClr val="2D3E50"/>
                </a:solidFill>
                <a:latin typeface="Proxima Nova"/>
                <a:ea typeface="Proxima Nova"/>
                <a:cs typeface="Proxima Nova"/>
                <a:sym typeface="Proxima Nova"/>
              </a:rPr>
              <a:t>2</a:t>
            </a:r>
            <a:endParaRPr b="1" i="0" sz="1400" u="none" cap="none" strike="noStrike">
              <a:solidFill>
                <a:srgbClr val="000000"/>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5" name="Shape 525"/>
        <p:cNvGrpSpPr/>
        <p:nvPr/>
      </p:nvGrpSpPr>
      <p:grpSpPr>
        <a:xfrm>
          <a:off x="0" y="0"/>
          <a:ext cx="0" cy="0"/>
          <a:chOff x="0" y="0"/>
          <a:chExt cx="0" cy="0"/>
        </a:xfrm>
      </p:grpSpPr>
      <p:pic>
        <p:nvPicPr>
          <p:cNvPr id="526" name="Google Shape;526;p86"/>
          <p:cNvPicPr preferRelativeResize="0"/>
          <p:nvPr/>
        </p:nvPicPr>
        <p:blipFill rotWithShape="1">
          <a:blip r:embed="rId3">
            <a:alphaModFix amt="10000"/>
          </a:blip>
          <a:srcRect b="-20290" l="38705" r="-25586" t="-10035"/>
          <a:stretch/>
        </p:blipFill>
        <p:spPr>
          <a:xfrm flipH="1">
            <a:off x="-6429325" y="-1188375"/>
            <a:ext cx="10637100" cy="10637100"/>
          </a:xfrm>
          <a:prstGeom prst="donut">
            <a:avLst>
              <a:gd fmla="val 19423" name="adj"/>
            </a:avLst>
          </a:prstGeom>
          <a:noFill/>
          <a:ln>
            <a:noFill/>
          </a:ln>
        </p:spPr>
      </p:pic>
      <p:pic>
        <p:nvPicPr>
          <p:cNvPr id="527" name="Google Shape;527;p86"/>
          <p:cNvPicPr preferRelativeResize="0"/>
          <p:nvPr/>
        </p:nvPicPr>
        <p:blipFill rotWithShape="1">
          <a:blip r:embed="rId4">
            <a:alphaModFix/>
          </a:blip>
          <a:srcRect b="26932" l="5729" r="85937" t="18034"/>
          <a:stretch/>
        </p:blipFill>
        <p:spPr>
          <a:xfrm>
            <a:off x="9587937" y="7256250"/>
            <a:ext cx="145026" cy="359526"/>
          </a:xfrm>
          <a:prstGeom prst="rect">
            <a:avLst/>
          </a:prstGeom>
          <a:noFill/>
          <a:ln>
            <a:noFill/>
          </a:ln>
        </p:spPr>
      </p:pic>
      <p:sp>
        <p:nvSpPr>
          <p:cNvPr id="528" name="Google Shape;528;p86"/>
          <p:cNvSpPr txBox="1"/>
          <p:nvPr/>
        </p:nvSpPr>
        <p:spPr>
          <a:xfrm rot="-5400000">
            <a:off x="-1973775" y="3906530"/>
            <a:ext cx="5842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chemeClr val="dk1"/>
              </a:buClr>
              <a:buSzPts val="1100"/>
              <a:buFont typeface="Arial"/>
              <a:buNone/>
            </a:pPr>
            <a:r>
              <a:rPr b="1" i="0" lang="en" sz="1400" u="none" cap="none" strike="noStrike">
                <a:solidFill>
                  <a:srgbClr val="2D3E50"/>
                </a:solidFill>
                <a:latin typeface="Proxima Nova"/>
                <a:ea typeface="Proxima Nova"/>
                <a:cs typeface="Proxima Nova"/>
                <a:sym typeface="Proxima Nova"/>
              </a:rPr>
              <a:t>Good on paper: Find the right influencer partner</a:t>
            </a:r>
            <a:endParaRPr b="1" i="0" sz="1400" u="none" cap="none" strike="noStrike">
              <a:solidFill>
                <a:srgbClr val="2D3E50"/>
              </a:solidFill>
              <a:latin typeface="Proxima Nova"/>
              <a:ea typeface="Proxima Nova"/>
              <a:cs typeface="Proxima Nova"/>
              <a:sym typeface="Proxima Nova"/>
            </a:endParaRPr>
          </a:p>
        </p:txBody>
      </p:sp>
      <p:sp>
        <p:nvSpPr>
          <p:cNvPr id="529" name="Google Shape;529;p86"/>
          <p:cNvSpPr txBox="1"/>
          <p:nvPr/>
        </p:nvSpPr>
        <p:spPr>
          <a:xfrm>
            <a:off x="9456300" y="6735750"/>
            <a:ext cx="408300" cy="52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200"/>
              <a:buFont typeface="Arial"/>
              <a:buNone/>
            </a:pPr>
            <a:fld id="{00000000-1234-1234-1234-123412341234}" type="slidenum">
              <a:rPr b="0" i="0" lang="en" sz="1200" u="none" cap="none" strike="noStrike">
                <a:solidFill>
                  <a:srgbClr val="2D3E50"/>
                </a:solidFill>
                <a:latin typeface="Avenir"/>
                <a:ea typeface="Avenir"/>
                <a:cs typeface="Avenir"/>
                <a:sym typeface="Avenir"/>
              </a:rPr>
              <a:t>‹#›</a:t>
            </a:fld>
            <a:endParaRPr b="0" i="0" sz="1200" u="none" cap="none" strike="noStrike">
              <a:solidFill>
                <a:srgbClr val="2D3E50"/>
              </a:solidFill>
              <a:latin typeface="Avenir"/>
              <a:ea typeface="Avenir"/>
              <a:cs typeface="Avenir"/>
              <a:sym typeface="Avenir"/>
            </a:endParaRPr>
          </a:p>
        </p:txBody>
      </p:sp>
      <p:cxnSp>
        <p:nvCxnSpPr>
          <p:cNvPr id="530" name="Google Shape;530;p86"/>
          <p:cNvCxnSpPr/>
          <p:nvPr/>
        </p:nvCxnSpPr>
        <p:spPr>
          <a:xfrm>
            <a:off x="947325" y="7341825"/>
            <a:ext cx="0" cy="941400"/>
          </a:xfrm>
          <a:prstGeom prst="straightConnector1">
            <a:avLst/>
          </a:prstGeom>
          <a:noFill/>
          <a:ln cap="flat" cmpd="sng" w="19050">
            <a:solidFill>
              <a:srgbClr val="2D3E50"/>
            </a:solidFill>
            <a:prstDash val="solid"/>
            <a:round/>
            <a:headEnd len="sm" w="sm" type="none"/>
            <a:tailEnd len="sm" w="sm" type="none"/>
          </a:ln>
        </p:spPr>
      </p:cxnSp>
      <p:sp>
        <p:nvSpPr>
          <p:cNvPr id="531" name="Google Shape;531;p86"/>
          <p:cNvSpPr txBox="1"/>
          <p:nvPr/>
        </p:nvSpPr>
        <p:spPr>
          <a:xfrm>
            <a:off x="2474125" y="1079008"/>
            <a:ext cx="6936300" cy="33825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chemeClr val="dk1"/>
              </a:buClr>
              <a:buSzPts val="1100"/>
              <a:buFont typeface="Arial"/>
              <a:buNone/>
            </a:pPr>
            <a:r>
              <a:rPr b="1" i="0" lang="en" sz="2000" u="none" cap="none" strike="noStrike">
                <a:solidFill>
                  <a:srgbClr val="2D3E50"/>
                </a:solidFill>
                <a:latin typeface="Proxima Nova"/>
                <a:ea typeface="Proxima Nova"/>
                <a:cs typeface="Proxima Nova"/>
                <a:sym typeface="Proxima Nova"/>
              </a:rPr>
              <a:t>Is micro or nano right for you?</a:t>
            </a:r>
            <a:endParaRPr b="1" i="0" sz="2000" u="none" cap="none" strike="noStrike">
              <a:solidFill>
                <a:srgbClr val="2D3E50"/>
              </a:solidFill>
              <a:latin typeface="Proxima Nova"/>
              <a:ea typeface="Proxima Nova"/>
              <a:cs typeface="Proxima Nova"/>
              <a:sym typeface="Proxima Nova"/>
            </a:endParaRPr>
          </a:p>
          <a:p>
            <a:pPr indent="0" lvl="0" marL="0" marR="0" rtl="0" algn="l">
              <a:lnSpc>
                <a:spcPct val="130000"/>
              </a:lnSpc>
              <a:spcBef>
                <a:spcPts val="0"/>
              </a:spcBef>
              <a:spcAft>
                <a:spcPts val="0"/>
              </a:spcAft>
              <a:buClr>
                <a:srgbClr val="000000"/>
              </a:buClr>
              <a:buSzPts val="1100"/>
              <a:buFont typeface="Arial"/>
              <a:buNone/>
            </a:pPr>
            <a:r>
              <a:t/>
            </a:r>
            <a:endParaRPr b="0" i="0" sz="1400" u="none" cap="none" strike="noStrike">
              <a:solidFill>
                <a:srgbClr val="2D3E50"/>
              </a:solidFill>
              <a:latin typeface="Arial"/>
              <a:ea typeface="Arial"/>
              <a:cs typeface="Arial"/>
              <a:sym typeface="Arial"/>
            </a:endParaRPr>
          </a:p>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To find out if your perfect match is a micro or nano influencer, you need to first consider:</a:t>
            </a:r>
            <a:endParaRPr b="0" i="0" sz="1300" u="none" cap="none" strike="noStrike">
              <a:solidFill>
                <a:srgbClr val="2D3E50"/>
              </a:solidFill>
              <a:latin typeface="Avenir"/>
              <a:ea typeface="Avenir"/>
              <a:cs typeface="Avenir"/>
              <a:sym typeface="Avenir"/>
            </a:endParaRPr>
          </a:p>
          <a:p>
            <a:pPr indent="-311150" lvl="0" marL="457200" marR="0" rtl="0" algn="l">
              <a:lnSpc>
                <a:spcPct val="130000"/>
              </a:lnSpc>
              <a:spcBef>
                <a:spcPts val="500"/>
              </a:spcBef>
              <a:spcAft>
                <a:spcPts val="0"/>
              </a:spcAft>
              <a:buClr>
                <a:srgbClr val="E40046"/>
              </a:buClr>
              <a:buSzPts val="1300"/>
              <a:buFont typeface="Avenir"/>
              <a:buChar char="●"/>
            </a:pPr>
            <a:r>
              <a:rPr b="0" i="0" lang="en" sz="1300" u="none" cap="none" strike="noStrike">
                <a:solidFill>
                  <a:srgbClr val="2D3E50"/>
                </a:solidFill>
                <a:latin typeface="Avenir"/>
                <a:ea typeface="Avenir"/>
                <a:cs typeface="Avenir"/>
                <a:sym typeface="Avenir"/>
              </a:rPr>
              <a:t>Who is your audience?</a:t>
            </a:r>
            <a:endParaRPr b="0" i="0" sz="1300" u="none" cap="none" strike="noStrike">
              <a:solidFill>
                <a:srgbClr val="2D3E50"/>
              </a:solidFill>
              <a:latin typeface="Avenir"/>
              <a:ea typeface="Avenir"/>
              <a:cs typeface="Avenir"/>
              <a:sym typeface="Avenir"/>
            </a:endParaRPr>
          </a:p>
          <a:p>
            <a:pPr indent="-311150" lvl="0" marL="457200" marR="0" rtl="0" algn="l">
              <a:lnSpc>
                <a:spcPct val="130000"/>
              </a:lnSpc>
              <a:spcBef>
                <a:spcPts val="500"/>
              </a:spcBef>
              <a:spcAft>
                <a:spcPts val="0"/>
              </a:spcAft>
              <a:buClr>
                <a:srgbClr val="E40046"/>
              </a:buClr>
              <a:buSzPts val="1300"/>
              <a:buFont typeface="Avenir"/>
              <a:buChar char="●"/>
            </a:pPr>
            <a:r>
              <a:rPr b="0" i="0" lang="en" sz="1300" u="none" cap="none" strike="noStrike">
                <a:solidFill>
                  <a:srgbClr val="2D3E50"/>
                </a:solidFill>
                <a:latin typeface="Avenir"/>
                <a:ea typeface="Avenir"/>
                <a:cs typeface="Avenir"/>
                <a:sym typeface="Avenir"/>
              </a:rPr>
              <a:t>Which social channels do they use?</a:t>
            </a:r>
            <a:endParaRPr b="0" i="0" sz="1300" u="none" cap="none" strike="noStrike">
              <a:solidFill>
                <a:srgbClr val="2D3E50"/>
              </a:solidFill>
              <a:latin typeface="Avenir"/>
              <a:ea typeface="Avenir"/>
              <a:cs typeface="Avenir"/>
              <a:sym typeface="Avenir"/>
            </a:endParaRPr>
          </a:p>
          <a:p>
            <a:pPr indent="-311150" lvl="0" marL="457200" marR="0" rtl="0" algn="l">
              <a:lnSpc>
                <a:spcPct val="130000"/>
              </a:lnSpc>
              <a:spcBef>
                <a:spcPts val="500"/>
              </a:spcBef>
              <a:spcAft>
                <a:spcPts val="0"/>
              </a:spcAft>
              <a:buClr>
                <a:srgbClr val="E40046"/>
              </a:buClr>
              <a:buSzPts val="1300"/>
              <a:buFont typeface="Avenir"/>
              <a:buChar char="●"/>
            </a:pPr>
            <a:r>
              <a:rPr b="0" i="0" lang="en" sz="1300" u="none" cap="none" strike="noStrike">
                <a:solidFill>
                  <a:srgbClr val="2D3E50"/>
                </a:solidFill>
                <a:latin typeface="Avenir"/>
                <a:ea typeface="Avenir"/>
                <a:cs typeface="Avenir"/>
                <a:sym typeface="Avenir"/>
              </a:rPr>
              <a:t>Who do they trust and listen too?</a:t>
            </a:r>
            <a:endParaRPr b="0" i="0" sz="1300" u="none" cap="none" strike="noStrike">
              <a:solidFill>
                <a:srgbClr val="2D3E50"/>
              </a:solidFill>
              <a:latin typeface="Avenir"/>
              <a:ea typeface="Avenir"/>
              <a:cs typeface="Avenir"/>
              <a:sym typeface="Avenir"/>
            </a:endParaRPr>
          </a:p>
          <a:p>
            <a:pPr indent="-311150" lvl="0" marL="457200" marR="0" rtl="0" algn="l">
              <a:lnSpc>
                <a:spcPct val="130000"/>
              </a:lnSpc>
              <a:spcBef>
                <a:spcPts val="500"/>
              </a:spcBef>
              <a:spcAft>
                <a:spcPts val="0"/>
              </a:spcAft>
              <a:buClr>
                <a:srgbClr val="E40046"/>
              </a:buClr>
              <a:buSzPts val="1300"/>
              <a:buFont typeface="Avenir"/>
              <a:buChar char="●"/>
            </a:pPr>
            <a:r>
              <a:rPr b="0" i="0" lang="en" sz="1300" u="none" cap="none" strike="noStrike">
                <a:solidFill>
                  <a:srgbClr val="2D3E50"/>
                </a:solidFill>
                <a:latin typeface="Avenir"/>
                <a:ea typeface="Avenir"/>
                <a:cs typeface="Avenir"/>
                <a:sym typeface="Avenir"/>
              </a:rPr>
              <a:t>What drives them to purchase?</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500"/>
              </a:spcBef>
              <a:spcAft>
                <a:spcPts val="0"/>
              </a:spcAft>
              <a:buClr>
                <a:schemeClr val="dk1"/>
              </a:buClr>
              <a:buSzPts val="1100"/>
              <a:buFont typeface="Arial"/>
              <a:buNone/>
            </a:pPr>
            <a:r>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Now that you know who you want to reach and where they are, you can begin to understand whether a micro or nano influencer partnerships is right for you. Here are </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some key benefits to help you decide if you want to take things to the next level.</a:t>
            </a:r>
            <a:endParaRPr b="0" i="0" sz="1300" u="none" cap="none" strike="noStrike">
              <a:solidFill>
                <a:srgbClr val="2D3E50"/>
              </a:solidFill>
              <a:latin typeface="Avenir"/>
              <a:ea typeface="Avenir"/>
              <a:cs typeface="Avenir"/>
              <a:sym typeface="Avenir"/>
            </a:endParaRPr>
          </a:p>
        </p:txBody>
      </p:sp>
      <p:grpSp>
        <p:nvGrpSpPr>
          <p:cNvPr id="532" name="Google Shape;532;p86"/>
          <p:cNvGrpSpPr/>
          <p:nvPr/>
        </p:nvGrpSpPr>
        <p:grpSpPr>
          <a:xfrm>
            <a:off x="2515075" y="4686034"/>
            <a:ext cx="6520413" cy="2880245"/>
            <a:chOff x="2515075" y="2684934"/>
            <a:chExt cx="6520413" cy="7332600"/>
          </a:xfrm>
        </p:grpSpPr>
        <p:sp>
          <p:nvSpPr>
            <p:cNvPr id="533" name="Google Shape;533;p86"/>
            <p:cNvSpPr txBox="1"/>
            <p:nvPr/>
          </p:nvSpPr>
          <p:spPr>
            <a:xfrm>
              <a:off x="2515075" y="2684934"/>
              <a:ext cx="3099600" cy="73326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0"/>
                </a:spcAft>
                <a:buClr>
                  <a:srgbClr val="000000"/>
                </a:buClr>
                <a:buSzPts val="1300"/>
                <a:buFont typeface="Arial"/>
                <a:buNone/>
              </a:pPr>
              <a:r>
                <a:rPr b="1" i="0" lang="en" sz="1300" u="none" cap="none" strike="noStrike">
                  <a:solidFill>
                    <a:srgbClr val="2D3E50"/>
                  </a:solidFill>
                  <a:latin typeface="Proxima Nova"/>
                  <a:ea typeface="Proxima Nova"/>
                  <a:cs typeface="Proxima Nova"/>
                  <a:sym typeface="Proxima Nova"/>
                </a:rPr>
                <a:t>Benefits of a micro partnership </a:t>
              </a:r>
              <a:endParaRPr b="1" i="0" sz="1300" u="none" cap="none" strike="noStrike">
                <a:solidFill>
                  <a:srgbClr val="2D3E50"/>
                </a:solidFill>
                <a:latin typeface="Proxima Nova"/>
                <a:ea typeface="Proxima Nova"/>
                <a:cs typeface="Proxima Nova"/>
                <a:sym typeface="Proxima Nova"/>
              </a:endParaRPr>
            </a:p>
            <a:p>
              <a:pPr indent="0" lvl="0" marL="0" marR="0" rtl="0" algn="l">
                <a:lnSpc>
                  <a:spcPct val="115000"/>
                </a:lnSpc>
                <a:spcBef>
                  <a:spcPts val="0"/>
                </a:spcBef>
                <a:spcAft>
                  <a:spcPts val="0"/>
                </a:spcAft>
                <a:buClr>
                  <a:srgbClr val="000000"/>
                </a:buClr>
                <a:buSzPts val="1100"/>
                <a:buFont typeface="Arial"/>
                <a:buNone/>
              </a:pPr>
              <a:r>
                <a:t/>
              </a:r>
              <a:endParaRPr b="1" i="0" sz="1100" u="none" cap="none" strike="noStrike">
                <a:solidFill>
                  <a:schemeClr val="dk1"/>
                </a:solidFill>
                <a:latin typeface="Arial"/>
                <a:ea typeface="Arial"/>
                <a:cs typeface="Arial"/>
                <a:sym typeface="Arial"/>
              </a:endParaRPr>
            </a:p>
            <a:p>
              <a:pPr indent="-311150" lvl="0" marL="457200" marR="0" rtl="0" algn="l">
                <a:lnSpc>
                  <a:spcPct val="130000"/>
                </a:lnSpc>
                <a:spcBef>
                  <a:spcPts val="0"/>
                </a:spcBef>
                <a:spcAft>
                  <a:spcPts val="0"/>
                </a:spcAft>
                <a:buClr>
                  <a:srgbClr val="E40046"/>
                </a:buClr>
                <a:buSzPts val="1300"/>
                <a:buFont typeface="Avenir"/>
                <a:buChar char="●"/>
              </a:pPr>
              <a:r>
                <a:rPr b="0" i="0" lang="en" sz="1300" u="none" cap="none" strike="noStrike">
                  <a:solidFill>
                    <a:srgbClr val="2D3E50"/>
                  </a:solidFill>
                  <a:latin typeface="Avenir"/>
                  <a:ea typeface="Avenir"/>
                  <a:cs typeface="Avenir"/>
                  <a:sym typeface="Avenir"/>
                </a:rPr>
                <a:t>Higher level of trust and engagement from followers</a:t>
              </a:r>
              <a:endParaRPr b="0" i="0" sz="1300" u="none" cap="none" strike="noStrike">
                <a:solidFill>
                  <a:srgbClr val="2D3E50"/>
                </a:solidFill>
                <a:latin typeface="Avenir"/>
                <a:ea typeface="Avenir"/>
                <a:cs typeface="Avenir"/>
                <a:sym typeface="Avenir"/>
              </a:endParaRPr>
            </a:p>
            <a:p>
              <a:pPr indent="-311150" lvl="0" marL="457200" marR="0" rtl="0" algn="l">
                <a:lnSpc>
                  <a:spcPct val="130000"/>
                </a:lnSpc>
                <a:spcBef>
                  <a:spcPts val="500"/>
                </a:spcBef>
                <a:spcAft>
                  <a:spcPts val="0"/>
                </a:spcAft>
                <a:buClr>
                  <a:srgbClr val="E40046"/>
                </a:buClr>
                <a:buSzPts val="1300"/>
                <a:buFont typeface="Avenir"/>
                <a:buChar char="●"/>
              </a:pPr>
              <a:r>
                <a:rPr b="0" i="0" lang="en" sz="1300" u="none" cap="none" strike="noStrike">
                  <a:solidFill>
                    <a:srgbClr val="2D3E50"/>
                  </a:solidFill>
                  <a:latin typeface="Avenir"/>
                  <a:ea typeface="Avenir"/>
                  <a:cs typeface="Avenir"/>
                  <a:sym typeface="Avenir"/>
                </a:rPr>
                <a:t>More affordable than macro or mega influencers (in most cases)</a:t>
              </a:r>
              <a:endParaRPr b="0" i="0" sz="1300" u="none" cap="none" strike="noStrike">
                <a:solidFill>
                  <a:srgbClr val="2D3E50"/>
                </a:solidFill>
                <a:latin typeface="Avenir"/>
                <a:ea typeface="Avenir"/>
                <a:cs typeface="Avenir"/>
                <a:sym typeface="Avenir"/>
              </a:endParaRPr>
            </a:p>
            <a:p>
              <a:pPr indent="-311150" lvl="0" marL="457200" marR="0" rtl="0" algn="l">
                <a:lnSpc>
                  <a:spcPct val="130000"/>
                </a:lnSpc>
                <a:spcBef>
                  <a:spcPts val="500"/>
                </a:spcBef>
                <a:spcAft>
                  <a:spcPts val="0"/>
                </a:spcAft>
                <a:buClr>
                  <a:srgbClr val="E40046"/>
                </a:buClr>
                <a:buSzPts val="1300"/>
                <a:buFont typeface="Avenir"/>
                <a:buChar char="●"/>
              </a:pPr>
              <a:r>
                <a:rPr b="0" i="0" lang="en" sz="1300" u="none" cap="none" strike="noStrike">
                  <a:solidFill>
                    <a:srgbClr val="2D3E50"/>
                  </a:solidFill>
                  <a:latin typeface="Avenir"/>
                  <a:ea typeface="Avenir"/>
                  <a:cs typeface="Avenir"/>
                  <a:sym typeface="Avenir"/>
                </a:rPr>
                <a:t>Higher quality of reach with higher value audiences and comment to like ratios</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500"/>
                </a:spcBef>
                <a:spcAft>
                  <a:spcPts val="800"/>
                </a:spcAft>
                <a:buClr>
                  <a:srgbClr val="000000"/>
                </a:buClr>
                <a:buSzPts val="1400"/>
                <a:buFont typeface="Arial"/>
                <a:buNone/>
              </a:pPr>
              <a:r>
                <a:t/>
              </a:r>
              <a:endParaRPr b="0" i="0" sz="1400" u="none" cap="none" strike="noStrike">
                <a:solidFill>
                  <a:srgbClr val="2D3E50"/>
                </a:solidFill>
                <a:latin typeface="Arial"/>
                <a:ea typeface="Arial"/>
                <a:cs typeface="Arial"/>
                <a:sym typeface="Arial"/>
              </a:endParaRPr>
            </a:p>
          </p:txBody>
        </p:sp>
        <p:sp>
          <p:nvSpPr>
            <p:cNvPr id="534" name="Google Shape;534;p86"/>
            <p:cNvSpPr txBox="1"/>
            <p:nvPr/>
          </p:nvSpPr>
          <p:spPr>
            <a:xfrm>
              <a:off x="6035488" y="2684937"/>
              <a:ext cx="3000000" cy="6728700"/>
            </a:xfrm>
            <a:prstGeom prst="rect">
              <a:avLst/>
            </a:prstGeom>
            <a:noFill/>
            <a:ln>
              <a:noFill/>
            </a:ln>
          </p:spPr>
          <p:txBody>
            <a:bodyPr anchorCtr="0" anchor="t" bIns="91425" lIns="91425" spcFirstLastPara="1" rIns="91425" wrap="square" tIns="91425">
              <a:noAutofit/>
            </a:bodyPr>
            <a:lstStyle/>
            <a:p>
              <a:pPr indent="0" lvl="0" marL="0" marR="0" rtl="0" algn="l">
                <a:lnSpc>
                  <a:spcPct val="130000"/>
                </a:lnSpc>
                <a:spcBef>
                  <a:spcPts val="0"/>
                </a:spcBef>
                <a:spcAft>
                  <a:spcPts val="0"/>
                </a:spcAft>
                <a:buClr>
                  <a:srgbClr val="000000"/>
                </a:buClr>
                <a:buSzPts val="1300"/>
                <a:buFont typeface="Arial"/>
                <a:buNone/>
              </a:pPr>
              <a:r>
                <a:rPr b="1" i="0" lang="en" sz="1300" u="none" cap="none" strike="noStrike">
                  <a:solidFill>
                    <a:srgbClr val="2D3E50"/>
                  </a:solidFill>
                  <a:latin typeface="Proxima Nova"/>
                  <a:ea typeface="Proxima Nova"/>
                  <a:cs typeface="Proxima Nova"/>
                  <a:sym typeface="Proxima Nova"/>
                </a:rPr>
                <a:t>Benefits of a nano partnership</a:t>
              </a:r>
              <a:endParaRPr b="1" i="0" sz="1300" u="none" cap="none" strike="noStrike">
                <a:solidFill>
                  <a:srgbClr val="2D3E50"/>
                </a:solidFill>
                <a:latin typeface="Proxima Nova"/>
                <a:ea typeface="Proxima Nova"/>
                <a:cs typeface="Proxima Nova"/>
                <a:sym typeface="Proxima Nova"/>
              </a:endParaRPr>
            </a:p>
            <a:p>
              <a:pPr indent="-311150" lvl="0" marL="457200" marR="0" rtl="0" algn="l">
                <a:lnSpc>
                  <a:spcPct val="130000"/>
                </a:lnSpc>
                <a:spcBef>
                  <a:spcPts val="800"/>
                </a:spcBef>
                <a:spcAft>
                  <a:spcPts val="0"/>
                </a:spcAft>
                <a:buClr>
                  <a:srgbClr val="E40046"/>
                </a:buClr>
                <a:buSzPts val="1300"/>
                <a:buFont typeface="Avenir"/>
                <a:buChar char="●"/>
              </a:pPr>
              <a:r>
                <a:rPr b="0" i="0" lang="en" sz="1300" u="none" cap="none" strike="noStrike">
                  <a:solidFill>
                    <a:srgbClr val="2D3E50"/>
                  </a:solidFill>
                  <a:latin typeface="Avenir"/>
                  <a:ea typeface="Avenir"/>
                  <a:cs typeface="Avenir"/>
                  <a:sym typeface="Avenir"/>
                </a:rPr>
                <a:t>Ideal for a highly targeted audience based on location or interests</a:t>
              </a:r>
              <a:endParaRPr b="0" i="0" sz="1300" u="none" cap="none" strike="noStrike">
                <a:solidFill>
                  <a:srgbClr val="2D3E50"/>
                </a:solidFill>
                <a:latin typeface="Avenir"/>
                <a:ea typeface="Avenir"/>
                <a:cs typeface="Avenir"/>
                <a:sym typeface="Avenir"/>
              </a:endParaRPr>
            </a:p>
            <a:p>
              <a:pPr indent="-311150" lvl="0" marL="457200" marR="0" rtl="0" algn="l">
                <a:lnSpc>
                  <a:spcPct val="130000"/>
                </a:lnSpc>
                <a:spcBef>
                  <a:spcPts val="500"/>
                </a:spcBef>
                <a:spcAft>
                  <a:spcPts val="0"/>
                </a:spcAft>
                <a:buClr>
                  <a:srgbClr val="E40046"/>
                </a:buClr>
                <a:buSzPts val="1300"/>
                <a:buFont typeface="Avenir"/>
                <a:buChar char="●"/>
              </a:pPr>
              <a:r>
                <a:rPr b="0" i="0" lang="en" sz="1300" u="none" cap="none" strike="noStrike">
                  <a:solidFill>
                    <a:srgbClr val="2D3E50"/>
                  </a:solidFill>
                  <a:latin typeface="Avenir"/>
                  <a:ea typeface="Avenir"/>
                  <a:cs typeface="Avenir"/>
                  <a:sym typeface="Avenir"/>
                </a:rPr>
                <a:t>Higher likelihood they actually “know” their followers</a:t>
              </a:r>
              <a:endParaRPr b="0" i="0" sz="1300" u="none" cap="none" strike="noStrike">
                <a:solidFill>
                  <a:srgbClr val="2D3E50"/>
                </a:solidFill>
                <a:latin typeface="Avenir"/>
                <a:ea typeface="Avenir"/>
                <a:cs typeface="Avenir"/>
                <a:sym typeface="Avenir"/>
              </a:endParaRPr>
            </a:p>
            <a:p>
              <a:pPr indent="-311150" lvl="0" marL="457200" marR="0" rtl="0" algn="l">
                <a:lnSpc>
                  <a:spcPct val="130000"/>
                </a:lnSpc>
                <a:spcBef>
                  <a:spcPts val="500"/>
                </a:spcBef>
                <a:spcAft>
                  <a:spcPts val="0"/>
                </a:spcAft>
                <a:buClr>
                  <a:srgbClr val="E40046"/>
                </a:buClr>
                <a:buSzPts val="1300"/>
                <a:buFont typeface="Avenir"/>
                <a:buChar char="●"/>
              </a:pPr>
              <a:r>
                <a:rPr b="0" i="0" lang="en" sz="1300" u="none" cap="none" strike="noStrike">
                  <a:solidFill>
                    <a:srgbClr val="2D3E50"/>
                  </a:solidFill>
                  <a:latin typeface="Avenir"/>
                  <a:ea typeface="Avenir"/>
                  <a:cs typeface="Avenir"/>
                  <a:sym typeface="Avenir"/>
                </a:rPr>
                <a:t>They have the highest quality engagement</a:t>
              </a:r>
              <a:endParaRPr b="0" i="0" sz="1300" u="none" cap="none" strike="noStrike">
                <a:solidFill>
                  <a:srgbClr val="2D3E50"/>
                </a:solidFill>
                <a:latin typeface="Avenir"/>
                <a:ea typeface="Avenir"/>
                <a:cs typeface="Avenir"/>
                <a:sym typeface="Avenir"/>
              </a:endParaRPr>
            </a:p>
            <a:p>
              <a:pPr indent="0" lvl="0" marL="457200" marR="0" rtl="0" algn="l">
                <a:lnSpc>
                  <a:spcPct val="130000"/>
                </a:lnSpc>
                <a:spcBef>
                  <a:spcPts val="500"/>
                </a:spcBef>
                <a:spcAft>
                  <a:spcPts val="0"/>
                </a:spcAft>
                <a:buClr>
                  <a:srgbClr val="000000"/>
                </a:buClr>
                <a:buSzPts val="1300"/>
                <a:buFont typeface="Arial"/>
                <a:buNone/>
              </a:pPr>
              <a:r>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800"/>
                </a:spcBef>
                <a:spcAft>
                  <a:spcPts val="800"/>
                </a:spcAft>
                <a:buClr>
                  <a:srgbClr val="000000"/>
                </a:buClr>
                <a:buSzPts val="1400"/>
                <a:buFont typeface="Arial"/>
                <a:buNone/>
              </a:pPr>
              <a:r>
                <a:t/>
              </a:r>
              <a:endParaRPr b="0" i="0" sz="1400" u="none" cap="none" strike="noStrike">
                <a:solidFill>
                  <a:srgbClr val="2D3E50"/>
                </a:solidFill>
                <a:latin typeface="Arial"/>
                <a:ea typeface="Arial"/>
                <a:cs typeface="Arial"/>
                <a:sym typeface="Arial"/>
              </a:endParaRPr>
            </a:p>
          </p:txBody>
        </p:sp>
      </p:grpSp>
      <p:pic>
        <p:nvPicPr>
          <p:cNvPr id="535" name="Google Shape;535;p86">
            <a:hlinkClick r:id="rId5"/>
          </p:cNvPr>
          <p:cNvPicPr preferRelativeResize="0"/>
          <p:nvPr/>
        </p:nvPicPr>
        <p:blipFill rotWithShape="1">
          <a:blip r:embed="rId6">
            <a:alphaModFix/>
          </a:blip>
          <a:srcRect b="13308" l="6356" r="6669" t="13731"/>
          <a:stretch/>
        </p:blipFill>
        <p:spPr>
          <a:xfrm>
            <a:off x="677100" y="312387"/>
            <a:ext cx="1105275" cy="53065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9" name="Shape 539"/>
        <p:cNvGrpSpPr/>
        <p:nvPr/>
      </p:nvGrpSpPr>
      <p:grpSpPr>
        <a:xfrm>
          <a:off x="0" y="0"/>
          <a:ext cx="0" cy="0"/>
          <a:chOff x="0" y="0"/>
          <a:chExt cx="0" cy="0"/>
        </a:xfrm>
      </p:grpSpPr>
      <p:pic>
        <p:nvPicPr>
          <p:cNvPr id="540" name="Google Shape;540;p87"/>
          <p:cNvPicPr preferRelativeResize="0"/>
          <p:nvPr/>
        </p:nvPicPr>
        <p:blipFill rotWithShape="1">
          <a:blip r:embed="rId3">
            <a:alphaModFix amt="10000"/>
          </a:blip>
          <a:srcRect b="-20290" l="38705" r="-25586" t="-10035"/>
          <a:stretch/>
        </p:blipFill>
        <p:spPr>
          <a:xfrm flipH="1">
            <a:off x="-6429325" y="-1188375"/>
            <a:ext cx="10637100" cy="10637100"/>
          </a:xfrm>
          <a:prstGeom prst="donut">
            <a:avLst>
              <a:gd fmla="val 19423" name="adj"/>
            </a:avLst>
          </a:prstGeom>
          <a:noFill/>
          <a:ln>
            <a:noFill/>
          </a:ln>
        </p:spPr>
      </p:pic>
      <p:sp>
        <p:nvSpPr>
          <p:cNvPr id="541" name="Google Shape;541;p87"/>
          <p:cNvSpPr txBox="1"/>
          <p:nvPr/>
        </p:nvSpPr>
        <p:spPr>
          <a:xfrm>
            <a:off x="2474125" y="1075875"/>
            <a:ext cx="6936300" cy="16005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chemeClr val="dk1"/>
              </a:buClr>
              <a:buSzPts val="1100"/>
              <a:buFont typeface="Arial"/>
              <a:buNone/>
            </a:pPr>
            <a:r>
              <a:rPr b="1" i="0" lang="en" sz="2000" u="none" cap="none" strike="noStrike">
                <a:solidFill>
                  <a:srgbClr val="2D3E50"/>
                </a:solidFill>
                <a:latin typeface="Proxima Nova"/>
                <a:ea typeface="Proxima Nova"/>
                <a:cs typeface="Proxima Nova"/>
                <a:sym typeface="Proxima Nova"/>
              </a:rPr>
              <a:t>An open-minded partnership approach is key</a:t>
            </a:r>
            <a:endParaRPr b="1" i="0" sz="2000" u="none" cap="none" strike="noStrike">
              <a:solidFill>
                <a:srgbClr val="2D3E50"/>
              </a:solidFill>
              <a:latin typeface="Proxima Nova"/>
              <a:ea typeface="Proxima Nova"/>
              <a:cs typeface="Proxima Nova"/>
              <a:sym typeface="Proxima Nova"/>
            </a:endParaRPr>
          </a:p>
          <a:p>
            <a:pPr indent="0" lvl="0" marL="0" marR="0" rtl="0" algn="l">
              <a:lnSpc>
                <a:spcPct val="130000"/>
              </a:lnSpc>
              <a:spcBef>
                <a:spcPts val="0"/>
              </a:spcBef>
              <a:spcAft>
                <a:spcPts val="0"/>
              </a:spcAft>
              <a:buClr>
                <a:schemeClr val="dk1"/>
              </a:buClr>
              <a:buSzPts val="1100"/>
              <a:buFont typeface="Arial"/>
              <a:buNone/>
            </a:pPr>
            <a:r>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In the dating world, it pays to be open minded, to embrace people that may not necessarily be good on paper, but actually align with your goals and values, not just popularity. </a:t>
            </a:r>
            <a:endParaRPr b="0" i="0" sz="1300" u="none" cap="none" strike="noStrike">
              <a:solidFill>
                <a:srgbClr val="2D3E50"/>
              </a:solidFill>
              <a:latin typeface="Avenir"/>
              <a:ea typeface="Avenir"/>
              <a:cs typeface="Avenir"/>
              <a:sym typeface="Avenir"/>
            </a:endParaRPr>
          </a:p>
        </p:txBody>
      </p:sp>
      <p:pic>
        <p:nvPicPr>
          <p:cNvPr id="542" name="Google Shape;542;p87">
            <a:hlinkClick r:id="rId4"/>
          </p:cNvPr>
          <p:cNvPicPr preferRelativeResize="0"/>
          <p:nvPr/>
        </p:nvPicPr>
        <p:blipFill rotWithShape="1">
          <a:blip r:embed="rId5">
            <a:alphaModFix/>
          </a:blip>
          <a:srcRect b="13308" l="6356" r="6669" t="13731"/>
          <a:stretch/>
        </p:blipFill>
        <p:spPr>
          <a:xfrm>
            <a:off x="677100" y="312387"/>
            <a:ext cx="1105275" cy="530650"/>
          </a:xfrm>
          <a:prstGeom prst="rect">
            <a:avLst/>
          </a:prstGeom>
          <a:noFill/>
          <a:ln>
            <a:noFill/>
          </a:ln>
        </p:spPr>
      </p:pic>
      <p:pic>
        <p:nvPicPr>
          <p:cNvPr id="543" name="Google Shape;543;p87"/>
          <p:cNvPicPr preferRelativeResize="0"/>
          <p:nvPr/>
        </p:nvPicPr>
        <p:blipFill rotWithShape="1">
          <a:blip r:embed="rId6">
            <a:alphaModFix amt="80000"/>
          </a:blip>
          <a:srcRect b="0" l="0" r="0" t="0"/>
          <a:stretch/>
        </p:blipFill>
        <p:spPr>
          <a:xfrm flipH="1" rot="1910696">
            <a:off x="6219245" y="3078372"/>
            <a:ext cx="3138109" cy="2185378"/>
          </a:xfrm>
          <a:prstGeom prst="rect">
            <a:avLst/>
          </a:prstGeom>
          <a:noFill/>
          <a:ln>
            <a:noFill/>
          </a:ln>
        </p:spPr>
      </p:pic>
      <p:sp>
        <p:nvSpPr>
          <p:cNvPr id="544" name="Google Shape;544;p87"/>
          <p:cNvSpPr txBox="1"/>
          <p:nvPr/>
        </p:nvSpPr>
        <p:spPr>
          <a:xfrm rot="-5400000">
            <a:off x="-1973775" y="3906530"/>
            <a:ext cx="5842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chemeClr val="dk1"/>
              </a:buClr>
              <a:buSzPts val="1100"/>
              <a:buFont typeface="Arial"/>
              <a:buNone/>
            </a:pPr>
            <a:r>
              <a:rPr b="1" i="0" lang="en" sz="1400" u="none" cap="none" strike="noStrike">
                <a:solidFill>
                  <a:srgbClr val="2D3E50"/>
                </a:solidFill>
                <a:latin typeface="Proxima Nova"/>
                <a:ea typeface="Proxima Nova"/>
                <a:cs typeface="Proxima Nova"/>
                <a:sym typeface="Proxima Nova"/>
              </a:rPr>
              <a:t>Good on paper: Find the right influencer partner</a:t>
            </a:r>
            <a:endParaRPr b="1" i="0" sz="1400" u="none" cap="none" strike="noStrike">
              <a:solidFill>
                <a:srgbClr val="2D3E50"/>
              </a:solidFill>
              <a:latin typeface="Proxima Nova"/>
              <a:ea typeface="Proxima Nova"/>
              <a:cs typeface="Proxima Nova"/>
              <a:sym typeface="Proxima Nova"/>
            </a:endParaRPr>
          </a:p>
        </p:txBody>
      </p:sp>
      <p:cxnSp>
        <p:nvCxnSpPr>
          <p:cNvPr id="545" name="Google Shape;545;p87"/>
          <p:cNvCxnSpPr/>
          <p:nvPr/>
        </p:nvCxnSpPr>
        <p:spPr>
          <a:xfrm>
            <a:off x="947325" y="7341825"/>
            <a:ext cx="0" cy="941400"/>
          </a:xfrm>
          <a:prstGeom prst="straightConnector1">
            <a:avLst/>
          </a:prstGeom>
          <a:noFill/>
          <a:ln cap="flat" cmpd="sng" w="19050">
            <a:solidFill>
              <a:srgbClr val="2D3E50"/>
            </a:solidFill>
            <a:prstDash val="solid"/>
            <a:round/>
            <a:headEnd len="sm" w="sm" type="none"/>
            <a:tailEnd len="sm" w="sm" type="none"/>
          </a:ln>
        </p:spPr>
      </p:cxnSp>
      <p:sp>
        <p:nvSpPr>
          <p:cNvPr id="546" name="Google Shape;546;p87"/>
          <p:cNvSpPr txBox="1"/>
          <p:nvPr/>
        </p:nvSpPr>
        <p:spPr>
          <a:xfrm>
            <a:off x="2486200" y="2772775"/>
            <a:ext cx="3479400" cy="3423900"/>
          </a:xfrm>
          <a:prstGeom prst="rect">
            <a:avLst/>
          </a:prstGeom>
          <a:noFill/>
          <a:ln>
            <a:noFill/>
          </a:ln>
        </p:spPr>
        <p:txBody>
          <a:bodyPr anchorCtr="0" anchor="t" bIns="91425" lIns="91425" spcFirstLastPara="1" rIns="91425" wrap="square" tIns="91425">
            <a:noAutofit/>
          </a:bodyPr>
          <a:lstStyle/>
          <a:p>
            <a:pPr indent="0" lvl="0" marL="0" marR="0" rtl="0" algn="l">
              <a:lnSpc>
                <a:spcPct val="130000"/>
              </a:lnSpc>
              <a:spcBef>
                <a:spcPts val="0"/>
              </a:spcBef>
              <a:spcAft>
                <a:spcPts val="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If you find you refine your influencer partnership process with automation, you can afford to really mix things up. This means welcoming micro and nano influencers to the mix.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rgbClr val="000000"/>
              </a:buClr>
              <a:buSzPts val="1300"/>
              <a:buFont typeface="Arial"/>
              <a:buNone/>
            </a:pPr>
            <a:r>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But even if they are the driving force behind a more targeted campaign, much like Adobe’s #MadebyYou campaign, mega and macro influencers can support the same campaign to achieve broad brand recognition and create valuable content.</a:t>
            </a:r>
            <a:endParaRPr b="0" i="0" sz="1300" u="none" cap="none" strike="noStrike">
              <a:solidFill>
                <a:srgbClr val="2D3E50"/>
              </a:solidFill>
              <a:latin typeface="Proxima Nova Semibold"/>
              <a:ea typeface="Proxima Nova Semibold"/>
              <a:cs typeface="Proxima Nova Semibold"/>
              <a:sym typeface="Proxima Nova Semibold"/>
            </a:endParaRPr>
          </a:p>
        </p:txBody>
      </p:sp>
      <p:pic>
        <p:nvPicPr>
          <p:cNvPr id="547" name="Google Shape;547;p87"/>
          <p:cNvPicPr preferRelativeResize="0"/>
          <p:nvPr/>
        </p:nvPicPr>
        <p:blipFill rotWithShape="1">
          <a:blip r:embed="rId7">
            <a:alphaModFix/>
          </a:blip>
          <a:srcRect b="26932" l="5729" r="85937" t="18034"/>
          <a:stretch/>
        </p:blipFill>
        <p:spPr>
          <a:xfrm>
            <a:off x="9587937" y="7256250"/>
            <a:ext cx="145026" cy="359526"/>
          </a:xfrm>
          <a:prstGeom prst="rect">
            <a:avLst/>
          </a:prstGeom>
          <a:noFill/>
          <a:ln>
            <a:noFill/>
          </a:ln>
        </p:spPr>
      </p:pic>
      <p:sp>
        <p:nvSpPr>
          <p:cNvPr id="548" name="Google Shape;548;p87"/>
          <p:cNvSpPr txBox="1"/>
          <p:nvPr/>
        </p:nvSpPr>
        <p:spPr>
          <a:xfrm>
            <a:off x="9456300" y="6735750"/>
            <a:ext cx="408300" cy="52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200"/>
              <a:buFont typeface="Arial"/>
              <a:buNone/>
            </a:pPr>
            <a:fld id="{00000000-1234-1234-1234-123412341234}" type="slidenum">
              <a:rPr b="0" i="0" lang="en" sz="1200" u="none" cap="none" strike="noStrike">
                <a:solidFill>
                  <a:srgbClr val="2D3E50"/>
                </a:solidFill>
                <a:latin typeface="Avenir"/>
                <a:ea typeface="Avenir"/>
                <a:cs typeface="Avenir"/>
                <a:sym typeface="Avenir"/>
              </a:rPr>
              <a:t>‹#›</a:t>
            </a:fld>
            <a:endParaRPr b="0" i="0" sz="1200" u="none" cap="none" strike="noStrike">
              <a:solidFill>
                <a:srgbClr val="2D3E50"/>
              </a:solidFill>
              <a:latin typeface="Avenir"/>
              <a:ea typeface="Avenir"/>
              <a:cs typeface="Avenir"/>
              <a:sym typeface="Avenir"/>
            </a:endParaRPr>
          </a:p>
        </p:txBody>
      </p:sp>
      <p:pic>
        <p:nvPicPr>
          <p:cNvPr id="549" name="Google Shape;549;p87"/>
          <p:cNvPicPr preferRelativeResize="0"/>
          <p:nvPr/>
        </p:nvPicPr>
        <p:blipFill rotWithShape="1">
          <a:blip r:embed="rId8">
            <a:alphaModFix/>
          </a:blip>
          <a:srcRect b="0" l="0" r="0" t="0"/>
          <a:stretch/>
        </p:blipFill>
        <p:spPr>
          <a:xfrm>
            <a:off x="6084038" y="3279150"/>
            <a:ext cx="3253817" cy="3512179"/>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3" name="Shape 553"/>
        <p:cNvGrpSpPr/>
        <p:nvPr/>
      </p:nvGrpSpPr>
      <p:grpSpPr>
        <a:xfrm>
          <a:off x="0" y="0"/>
          <a:ext cx="0" cy="0"/>
          <a:chOff x="0" y="0"/>
          <a:chExt cx="0" cy="0"/>
        </a:xfrm>
      </p:grpSpPr>
      <p:pic>
        <p:nvPicPr>
          <p:cNvPr id="554" name="Google Shape;554;p88"/>
          <p:cNvPicPr preferRelativeResize="0"/>
          <p:nvPr/>
        </p:nvPicPr>
        <p:blipFill rotWithShape="1">
          <a:blip r:embed="rId3">
            <a:alphaModFix amt="10000"/>
          </a:blip>
          <a:srcRect b="-20290" l="38705" r="-25586" t="-10035"/>
          <a:stretch/>
        </p:blipFill>
        <p:spPr>
          <a:xfrm flipH="1">
            <a:off x="-6429325" y="-1188375"/>
            <a:ext cx="10637100" cy="10637100"/>
          </a:xfrm>
          <a:prstGeom prst="donut">
            <a:avLst>
              <a:gd fmla="val 19423" name="adj"/>
            </a:avLst>
          </a:prstGeom>
          <a:noFill/>
          <a:ln>
            <a:noFill/>
          </a:ln>
        </p:spPr>
      </p:pic>
      <p:pic>
        <p:nvPicPr>
          <p:cNvPr id="555" name="Google Shape;555;p88"/>
          <p:cNvPicPr preferRelativeResize="0"/>
          <p:nvPr/>
        </p:nvPicPr>
        <p:blipFill rotWithShape="1">
          <a:blip r:embed="rId4">
            <a:alphaModFix/>
          </a:blip>
          <a:srcRect b="26932" l="5729" r="85937" t="18034"/>
          <a:stretch/>
        </p:blipFill>
        <p:spPr>
          <a:xfrm>
            <a:off x="9587937" y="7256250"/>
            <a:ext cx="145026" cy="359526"/>
          </a:xfrm>
          <a:prstGeom prst="rect">
            <a:avLst/>
          </a:prstGeom>
          <a:noFill/>
          <a:ln>
            <a:noFill/>
          </a:ln>
        </p:spPr>
      </p:pic>
      <p:sp>
        <p:nvSpPr>
          <p:cNvPr id="556" name="Google Shape;556;p88"/>
          <p:cNvSpPr txBox="1"/>
          <p:nvPr/>
        </p:nvSpPr>
        <p:spPr>
          <a:xfrm>
            <a:off x="9456300" y="6735750"/>
            <a:ext cx="408300" cy="52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200"/>
              <a:buFont typeface="Arial"/>
              <a:buNone/>
            </a:pPr>
            <a:fld id="{00000000-1234-1234-1234-123412341234}" type="slidenum">
              <a:rPr b="0" i="0" lang="en" sz="1200" u="none" cap="none" strike="noStrike">
                <a:solidFill>
                  <a:srgbClr val="2D3E50"/>
                </a:solidFill>
                <a:latin typeface="Avenir"/>
                <a:ea typeface="Avenir"/>
                <a:cs typeface="Avenir"/>
                <a:sym typeface="Avenir"/>
              </a:rPr>
              <a:t>‹#›</a:t>
            </a:fld>
            <a:endParaRPr b="0" i="0" sz="1200" u="none" cap="none" strike="noStrike">
              <a:solidFill>
                <a:srgbClr val="2D3E50"/>
              </a:solidFill>
              <a:latin typeface="Avenir"/>
              <a:ea typeface="Avenir"/>
              <a:cs typeface="Avenir"/>
              <a:sym typeface="Avenir"/>
            </a:endParaRPr>
          </a:p>
        </p:txBody>
      </p:sp>
      <p:sp>
        <p:nvSpPr>
          <p:cNvPr id="557" name="Google Shape;557;p88"/>
          <p:cNvSpPr txBox="1"/>
          <p:nvPr/>
        </p:nvSpPr>
        <p:spPr>
          <a:xfrm>
            <a:off x="2474125" y="1076342"/>
            <a:ext cx="6936300" cy="17415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chemeClr val="dk1"/>
              </a:buClr>
              <a:buSzPts val="1100"/>
              <a:buFont typeface="Arial"/>
              <a:buNone/>
            </a:pPr>
            <a:r>
              <a:t/>
            </a:r>
            <a:endParaRPr b="0" i="0" sz="1300" u="none" cap="none" strike="noStrike">
              <a:solidFill>
                <a:srgbClr val="434343"/>
              </a:solidFill>
              <a:latin typeface="Avenir"/>
              <a:ea typeface="Avenir"/>
              <a:cs typeface="Avenir"/>
              <a:sym typeface="Avenir"/>
            </a:endParaRPr>
          </a:p>
        </p:txBody>
      </p:sp>
      <p:sp>
        <p:nvSpPr>
          <p:cNvPr id="558" name="Google Shape;558;p88"/>
          <p:cNvSpPr txBox="1"/>
          <p:nvPr/>
        </p:nvSpPr>
        <p:spPr>
          <a:xfrm>
            <a:off x="2515066" y="2696968"/>
            <a:ext cx="3000000" cy="2065500"/>
          </a:xfrm>
          <a:prstGeom prst="rect">
            <a:avLst/>
          </a:prstGeom>
          <a:noFill/>
          <a:ln>
            <a:noFill/>
          </a:ln>
        </p:spPr>
        <p:txBody>
          <a:bodyPr anchorCtr="0" anchor="t" bIns="91425" lIns="91425" spcFirstLastPara="1" rIns="91425" wrap="square" tIns="91425">
            <a:noAutofit/>
          </a:bodyPr>
          <a:lstStyle/>
          <a:p>
            <a:pPr indent="-311150" lvl="0" marL="457200" marR="0" rtl="0" algn="l">
              <a:lnSpc>
                <a:spcPct val="130000"/>
              </a:lnSpc>
              <a:spcBef>
                <a:spcPts val="0"/>
              </a:spcBef>
              <a:spcAft>
                <a:spcPts val="0"/>
              </a:spcAft>
              <a:buClr>
                <a:srgbClr val="E40046"/>
              </a:buClr>
              <a:buSzPts val="1300"/>
              <a:buFont typeface="Avenir"/>
              <a:buChar char="●"/>
            </a:pPr>
            <a:r>
              <a:rPr b="0" i="0" lang="en" sz="1300" u="none" cap="none" strike="noStrike">
                <a:solidFill>
                  <a:srgbClr val="2D3E50"/>
                </a:solidFill>
                <a:latin typeface="Avenir"/>
                <a:ea typeface="Avenir"/>
                <a:cs typeface="Avenir"/>
                <a:sym typeface="Avenir"/>
              </a:rPr>
              <a:t>Need to encourage conversions and track performance?</a:t>
            </a:r>
            <a:endParaRPr b="0" i="0" sz="1300" u="none" cap="none" strike="noStrike">
              <a:solidFill>
                <a:srgbClr val="2D3E50"/>
              </a:solidFill>
              <a:latin typeface="Avenir"/>
              <a:ea typeface="Avenir"/>
              <a:cs typeface="Avenir"/>
              <a:sym typeface="Avenir"/>
            </a:endParaRPr>
          </a:p>
          <a:p>
            <a:pPr indent="-311150" lvl="0" marL="457200" marR="0" rtl="0" algn="l">
              <a:lnSpc>
                <a:spcPct val="130000"/>
              </a:lnSpc>
              <a:spcBef>
                <a:spcPts val="500"/>
              </a:spcBef>
              <a:spcAft>
                <a:spcPts val="0"/>
              </a:spcAft>
              <a:buClr>
                <a:srgbClr val="E40046"/>
              </a:buClr>
              <a:buSzPts val="1300"/>
              <a:buFont typeface="Avenir"/>
              <a:buChar char="●"/>
            </a:pPr>
            <a:r>
              <a:rPr b="0" i="0" lang="en" sz="1300" u="none" cap="none" strike="noStrike">
                <a:solidFill>
                  <a:srgbClr val="2D3E50"/>
                </a:solidFill>
                <a:latin typeface="Avenir"/>
                <a:ea typeface="Avenir"/>
                <a:cs typeface="Avenir"/>
                <a:sym typeface="Avenir"/>
              </a:rPr>
              <a:t>Want to raise brand awareness for your brand or product?</a:t>
            </a:r>
            <a:endParaRPr b="0" i="0" sz="1300" u="none" cap="none" strike="noStrike">
              <a:solidFill>
                <a:srgbClr val="2D3E50"/>
              </a:solidFill>
              <a:latin typeface="Avenir"/>
              <a:ea typeface="Avenir"/>
              <a:cs typeface="Avenir"/>
              <a:sym typeface="Avenir"/>
            </a:endParaRPr>
          </a:p>
          <a:p>
            <a:pPr indent="-311150" lvl="0" marL="457200" marR="0" rtl="0" algn="l">
              <a:lnSpc>
                <a:spcPct val="130000"/>
              </a:lnSpc>
              <a:spcBef>
                <a:spcPts val="500"/>
              </a:spcBef>
              <a:spcAft>
                <a:spcPts val="500"/>
              </a:spcAft>
              <a:buClr>
                <a:srgbClr val="E40046"/>
              </a:buClr>
              <a:buSzPts val="1300"/>
              <a:buFont typeface="Avenir"/>
              <a:buChar char="●"/>
            </a:pPr>
            <a:r>
              <a:rPr b="0" i="0" lang="en" sz="1300" u="none" cap="none" strike="noStrike">
                <a:solidFill>
                  <a:srgbClr val="2D3E50"/>
                </a:solidFill>
                <a:latin typeface="Avenir"/>
                <a:ea typeface="Avenir"/>
                <a:cs typeface="Avenir"/>
                <a:sym typeface="Avenir"/>
              </a:rPr>
              <a:t>Need more user-generated content (UGC) for your own channels?</a:t>
            </a:r>
            <a:endParaRPr b="0" i="0" sz="1300" u="none" cap="none" strike="noStrike">
              <a:solidFill>
                <a:srgbClr val="2D3E50"/>
              </a:solidFill>
              <a:latin typeface="Avenir"/>
              <a:ea typeface="Avenir"/>
              <a:cs typeface="Avenir"/>
              <a:sym typeface="Avenir"/>
            </a:endParaRPr>
          </a:p>
        </p:txBody>
      </p:sp>
      <p:sp>
        <p:nvSpPr>
          <p:cNvPr id="559" name="Google Shape;559;p88"/>
          <p:cNvSpPr txBox="1"/>
          <p:nvPr/>
        </p:nvSpPr>
        <p:spPr>
          <a:xfrm>
            <a:off x="5883150" y="2696975"/>
            <a:ext cx="3316500" cy="2331600"/>
          </a:xfrm>
          <a:prstGeom prst="rect">
            <a:avLst/>
          </a:prstGeom>
          <a:noFill/>
          <a:ln>
            <a:noFill/>
          </a:ln>
        </p:spPr>
        <p:txBody>
          <a:bodyPr anchorCtr="0" anchor="t" bIns="91425" lIns="91425" spcFirstLastPara="1" rIns="91425" wrap="square" tIns="91425">
            <a:noAutofit/>
          </a:bodyPr>
          <a:lstStyle/>
          <a:p>
            <a:pPr indent="-311150" lvl="0" marL="457200" marR="0" rtl="0" algn="l">
              <a:lnSpc>
                <a:spcPct val="130000"/>
              </a:lnSpc>
              <a:spcBef>
                <a:spcPts val="0"/>
              </a:spcBef>
              <a:spcAft>
                <a:spcPts val="0"/>
              </a:spcAft>
              <a:buClr>
                <a:srgbClr val="E40046"/>
              </a:buClr>
              <a:buSzPts val="1300"/>
              <a:buFont typeface="Avenir"/>
              <a:buChar char="●"/>
            </a:pPr>
            <a:r>
              <a:rPr b="0" i="0" lang="en" sz="1300" u="none" cap="none" strike="noStrike">
                <a:solidFill>
                  <a:srgbClr val="2D3E50"/>
                </a:solidFill>
                <a:latin typeface="Avenir"/>
                <a:ea typeface="Avenir"/>
                <a:cs typeface="Avenir"/>
                <a:sym typeface="Avenir"/>
              </a:rPr>
              <a:t>Want to scale up your affiliate partnerships in a cost-effective way?</a:t>
            </a:r>
            <a:endParaRPr b="0" i="0" sz="1300" u="none" cap="none" strike="noStrike">
              <a:solidFill>
                <a:srgbClr val="2D3E50"/>
              </a:solidFill>
              <a:latin typeface="Avenir"/>
              <a:ea typeface="Avenir"/>
              <a:cs typeface="Avenir"/>
              <a:sym typeface="Avenir"/>
            </a:endParaRPr>
          </a:p>
          <a:p>
            <a:pPr indent="-311150" lvl="0" marL="457200" marR="0" rtl="0" algn="l">
              <a:lnSpc>
                <a:spcPct val="130000"/>
              </a:lnSpc>
              <a:spcBef>
                <a:spcPts val="500"/>
              </a:spcBef>
              <a:spcAft>
                <a:spcPts val="0"/>
              </a:spcAft>
              <a:buClr>
                <a:srgbClr val="E40046"/>
              </a:buClr>
              <a:buSzPts val="1300"/>
              <a:buFont typeface="Avenir"/>
              <a:buChar char="●"/>
            </a:pPr>
            <a:r>
              <a:rPr b="0" i="0" lang="en" sz="1300" u="none" cap="none" strike="noStrike">
                <a:solidFill>
                  <a:srgbClr val="2D3E50"/>
                </a:solidFill>
                <a:latin typeface="Avenir"/>
                <a:ea typeface="Avenir"/>
                <a:cs typeface="Avenir"/>
                <a:sym typeface="Avenir"/>
              </a:rPr>
              <a:t>Need to reduce “one-off” sponsored post spending and encourage advocacy?</a:t>
            </a:r>
            <a:endParaRPr b="0" i="0" sz="1300" u="none" cap="none" strike="noStrike">
              <a:solidFill>
                <a:srgbClr val="2D3E50"/>
              </a:solidFill>
              <a:latin typeface="Avenir"/>
              <a:ea typeface="Avenir"/>
              <a:cs typeface="Avenir"/>
              <a:sym typeface="Avenir"/>
            </a:endParaRPr>
          </a:p>
          <a:p>
            <a:pPr indent="-311150" lvl="0" marL="457200" marR="0" rtl="0" algn="l">
              <a:lnSpc>
                <a:spcPct val="130000"/>
              </a:lnSpc>
              <a:spcBef>
                <a:spcPts val="500"/>
              </a:spcBef>
              <a:spcAft>
                <a:spcPts val="500"/>
              </a:spcAft>
              <a:buClr>
                <a:srgbClr val="E40046"/>
              </a:buClr>
              <a:buSzPts val="1300"/>
              <a:buFont typeface="Avenir"/>
              <a:buChar char="●"/>
            </a:pPr>
            <a:r>
              <a:rPr b="0" i="0" lang="en" sz="1300" u="none" cap="none" strike="noStrike">
                <a:solidFill>
                  <a:srgbClr val="2D3E50"/>
                </a:solidFill>
                <a:latin typeface="Avenir"/>
                <a:ea typeface="Avenir"/>
                <a:cs typeface="Avenir"/>
                <a:sym typeface="Avenir"/>
              </a:rPr>
              <a:t>Want to multiply the number of partners you work with?</a:t>
            </a:r>
            <a:endParaRPr b="0" i="0" sz="1300" u="none" cap="none" strike="noStrike">
              <a:solidFill>
                <a:srgbClr val="2D3E50"/>
              </a:solidFill>
              <a:latin typeface="Avenir"/>
              <a:ea typeface="Avenir"/>
              <a:cs typeface="Avenir"/>
              <a:sym typeface="Avenir"/>
            </a:endParaRPr>
          </a:p>
        </p:txBody>
      </p:sp>
      <p:pic>
        <p:nvPicPr>
          <p:cNvPr id="560" name="Google Shape;560;p88">
            <a:hlinkClick r:id="rId5"/>
          </p:cNvPr>
          <p:cNvPicPr preferRelativeResize="0"/>
          <p:nvPr/>
        </p:nvPicPr>
        <p:blipFill rotWithShape="1">
          <a:blip r:embed="rId6">
            <a:alphaModFix/>
          </a:blip>
          <a:srcRect b="13308" l="6356" r="6669" t="13731"/>
          <a:stretch/>
        </p:blipFill>
        <p:spPr>
          <a:xfrm>
            <a:off x="677100" y="312387"/>
            <a:ext cx="1105275" cy="530650"/>
          </a:xfrm>
          <a:prstGeom prst="rect">
            <a:avLst/>
          </a:prstGeom>
          <a:noFill/>
          <a:ln>
            <a:noFill/>
          </a:ln>
        </p:spPr>
      </p:pic>
      <p:sp>
        <p:nvSpPr>
          <p:cNvPr id="561" name="Google Shape;561;p88"/>
          <p:cNvSpPr txBox="1"/>
          <p:nvPr/>
        </p:nvSpPr>
        <p:spPr>
          <a:xfrm rot="-5400000">
            <a:off x="-1973775" y="3906530"/>
            <a:ext cx="5842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chemeClr val="dk1"/>
              </a:buClr>
              <a:buSzPts val="1100"/>
              <a:buFont typeface="Arial"/>
              <a:buNone/>
            </a:pPr>
            <a:r>
              <a:rPr b="1" i="0" lang="en" sz="1400" u="none" cap="none" strike="noStrike">
                <a:solidFill>
                  <a:srgbClr val="2D3E50"/>
                </a:solidFill>
                <a:latin typeface="Proxima Nova"/>
                <a:ea typeface="Proxima Nova"/>
                <a:cs typeface="Proxima Nova"/>
                <a:sym typeface="Proxima Nova"/>
              </a:rPr>
              <a:t>Good on paper: Find the right influencer partner</a:t>
            </a:r>
            <a:endParaRPr b="1" i="0" sz="1400" u="none" cap="none" strike="noStrike">
              <a:solidFill>
                <a:srgbClr val="2D3E50"/>
              </a:solidFill>
              <a:latin typeface="Proxima Nova"/>
              <a:ea typeface="Proxima Nova"/>
              <a:cs typeface="Proxima Nova"/>
              <a:sym typeface="Proxima Nova"/>
            </a:endParaRPr>
          </a:p>
        </p:txBody>
      </p:sp>
      <p:cxnSp>
        <p:nvCxnSpPr>
          <p:cNvPr id="562" name="Google Shape;562;p88"/>
          <p:cNvCxnSpPr/>
          <p:nvPr/>
        </p:nvCxnSpPr>
        <p:spPr>
          <a:xfrm>
            <a:off x="947325" y="7341825"/>
            <a:ext cx="0" cy="941400"/>
          </a:xfrm>
          <a:prstGeom prst="straightConnector1">
            <a:avLst/>
          </a:prstGeom>
          <a:noFill/>
          <a:ln cap="flat" cmpd="sng" w="19050">
            <a:solidFill>
              <a:srgbClr val="2D3E50"/>
            </a:solidFill>
            <a:prstDash val="solid"/>
            <a:round/>
            <a:headEnd len="sm" w="sm" type="none"/>
            <a:tailEnd len="sm" w="sm" type="none"/>
          </a:ln>
        </p:spPr>
      </p:cxnSp>
      <p:sp>
        <p:nvSpPr>
          <p:cNvPr id="563" name="Google Shape;563;p88"/>
          <p:cNvSpPr txBox="1"/>
          <p:nvPr/>
        </p:nvSpPr>
        <p:spPr>
          <a:xfrm>
            <a:off x="2474125" y="1075875"/>
            <a:ext cx="6936300" cy="16599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chemeClr val="dk1"/>
              </a:buClr>
              <a:buSzPts val="1100"/>
              <a:buFont typeface="Arial"/>
              <a:buNone/>
            </a:pPr>
            <a:r>
              <a:rPr b="1" i="0" lang="en" sz="2000" u="none" cap="none" strike="noStrike">
                <a:solidFill>
                  <a:srgbClr val="2D3E50"/>
                </a:solidFill>
                <a:latin typeface="Proxima Nova"/>
                <a:ea typeface="Proxima Nova"/>
                <a:cs typeface="Proxima Nova"/>
                <a:sym typeface="Proxima Nova"/>
              </a:rPr>
              <a:t>Consider your business goals too</a:t>
            </a:r>
            <a:endParaRPr b="1" i="0" sz="2000" u="none" cap="none" strike="noStrike">
              <a:solidFill>
                <a:srgbClr val="2D3E50"/>
              </a:solidFill>
              <a:latin typeface="Proxima Nova"/>
              <a:ea typeface="Proxima Nova"/>
              <a:cs typeface="Proxima Nova"/>
              <a:sym typeface="Proxima Nova"/>
            </a:endParaRPr>
          </a:p>
          <a:p>
            <a:pPr indent="0" lvl="0" marL="0" marR="0" rtl="0" algn="l">
              <a:lnSpc>
                <a:spcPct val="130000"/>
              </a:lnSpc>
              <a:spcBef>
                <a:spcPts val="0"/>
              </a:spcBef>
              <a:spcAft>
                <a:spcPts val="0"/>
              </a:spcAft>
              <a:buClr>
                <a:schemeClr val="dk1"/>
              </a:buClr>
              <a:buSzPts val="1100"/>
              <a:buFont typeface="Arial"/>
              <a:buNone/>
            </a:pPr>
            <a:r>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Reaching your audience with a sponsored post is a grand idea in theory, but will it help you reach your business goals? Before you start looking for your ideal partner, think about what you want to achieve. Do you:</a:t>
            </a:r>
            <a:endParaRPr b="0" i="0" sz="1300" u="none" cap="none" strike="noStrike">
              <a:solidFill>
                <a:srgbClr val="2D3E50"/>
              </a:solidFill>
              <a:latin typeface="Avenir"/>
              <a:ea typeface="Avenir"/>
              <a:cs typeface="Avenir"/>
              <a:sym typeface="Avenir"/>
            </a:endParaRPr>
          </a:p>
        </p:txBody>
      </p:sp>
      <p:sp>
        <p:nvSpPr>
          <p:cNvPr id="564" name="Google Shape;564;p88"/>
          <p:cNvSpPr txBox="1"/>
          <p:nvPr/>
        </p:nvSpPr>
        <p:spPr>
          <a:xfrm>
            <a:off x="2464786" y="4941322"/>
            <a:ext cx="6936300" cy="15075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Now that you have a better idea of who you want to partner with and what you want to get out of the relationship, much like a dating app, create a list of what qualities your ideal influencer partner needs to make them look “good on paper.” Once you know what that is, you can use social discovery automation technology to create your custom criteria and start finding some potential matches.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chemeClr val="dk1"/>
              </a:buClr>
              <a:buSzPts val="1100"/>
              <a:buFont typeface="Arial"/>
              <a:buNone/>
            </a:pPr>
            <a:r>
              <a:t/>
            </a:r>
            <a:endParaRPr b="0" i="0" sz="1300" u="none" cap="none" strike="noStrike">
              <a:solidFill>
                <a:srgbClr val="2D3E50"/>
              </a:solidFill>
              <a:latin typeface="Avenir"/>
              <a:ea typeface="Avenir"/>
              <a:cs typeface="Avenir"/>
              <a:sym typeface="Aveni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8" name="Shape 568"/>
        <p:cNvGrpSpPr/>
        <p:nvPr/>
      </p:nvGrpSpPr>
      <p:grpSpPr>
        <a:xfrm>
          <a:off x="0" y="0"/>
          <a:ext cx="0" cy="0"/>
          <a:chOff x="0" y="0"/>
          <a:chExt cx="0" cy="0"/>
        </a:xfrm>
      </p:grpSpPr>
      <p:sp>
        <p:nvSpPr>
          <p:cNvPr id="569" name="Google Shape;569;p89"/>
          <p:cNvSpPr txBox="1"/>
          <p:nvPr/>
        </p:nvSpPr>
        <p:spPr>
          <a:xfrm>
            <a:off x="619950" y="6936600"/>
            <a:ext cx="3870900" cy="419100"/>
          </a:xfrm>
          <a:prstGeom prst="rect">
            <a:avLst/>
          </a:prstGeom>
          <a:noFill/>
          <a:ln>
            <a:noFill/>
          </a:ln>
        </p:spPr>
        <p:txBody>
          <a:bodyPr anchorCtr="0" anchor="t" bIns="91425" lIns="91425" spcFirstLastPara="1" rIns="91425" wrap="square" tIns="91425">
            <a:noAutofit/>
          </a:bodyPr>
          <a:lstStyle/>
          <a:p>
            <a:pPr indent="0" lvl="0" marL="0" marR="0" rtl="0" algn="l">
              <a:lnSpc>
                <a:spcPct val="130000"/>
              </a:lnSpc>
              <a:spcBef>
                <a:spcPts val="0"/>
              </a:spcBef>
              <a:spcAft>
                <a:spcPts val="0"/>
              </a:spcAft>
              <a:buClr>
                <a:srgbClr val="000000"/>
              </a:buClr>
              <a:buSzPts val="800"/>
              <a:buFont typeface="Arial"/>
              <a:buNone/>
            </a:pPr>
            <a:r>
              <a:rPr b="0" i="0" lang="en" sz="800" u="sng" cap="none" strike="noStrike">
                <a:solidFill>
                  <a:schemeClr val="hlink"/>
                </a:solidFill>
                <a:latin typeface="Avenir"/>
                <a:ea typeface="Avenir"/>
                <a:cs typeface="Avenir"/>
                <a:sym typeface="Avenir"/>
                <a:hlinkClick r:id="rId3"/>
              </a:rPr>
              <a:t>https://www.insider.com/how-long-you-should-date-someone-before-you-make-it-official-2018-7</a:t>
            </a:r>
            <a:endParaRPr b="0" i="0" sz="800" u="none" cap="none" strike="noStrike">
              <a:solidFill>
                <a:srgbClr val="0FA1E2"/>
              </a:solidFill>
              <a:latin typeface="Avenir"/>
              <a:ea typeface="Avenir"/>
              <a:cs typeface="Avenir"/>
              <a:sym typeface="Avenir"/>
            </a:endParaRPr>
          </a:p>
        </p:txBody>
      </p:sp>
      <p:pic>
        <p:nvPicPr>
          <p:cNvPr id="570" name="Google Shape;570;p89"/>
          <p:cNvPicPr preferRelativeResize="0"/>
          <p:nvPr/>
        </p:nvPicPr>
        <p:blipFill rotWithShape="1">
          <a:blip r:embed="rId4">
            <a:alphaModFix/>
          </a:blip>
          <a:srcRect b="-87828" l="-25810" r="576" t="0"/>
          <a:stretch/>
        </p:blipFill>
        <p:spPr>
          <a:xfrm flipH="1">
            <a:off x="4992205" y="4780244"/>
            <a:ext cx="6705300" cy="6705300"/>
          </a:xfrm>
          <a:prstGeom prst="ellipse">
            <a:avLst/>
          </a:prstGeom>
          <a:noFill/>
          <a:ln>
            <a:noFill/>
          </a:ln>
        </p:spPr>
      </p:pic>
      <p:sp>
        <p:nvSpPr>
          <p:cNvPr id="571" name="Google Shape;571;p89"/>
          <p:cNvSpPr txBox="1"/>
          <p:nvPr/>
        </p:nvSpPr>
        <p:spPr>
          <a:xfrm>
            <a:off x="5177600" y="2593554"/>
            <a:ext cx="4104000" cy="16704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Think of it like a flywheel type of program much </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like SEO (search engine optimization) that requires consistent and interchangeable parts to create an efficient cycle of activities and greater results. Creating successful partnerships takes time and maturity.  </a:t>
            </a:r>
            <a:endParaRPr b="0" i="0" sz="1300" u="none" cap="none" strike="noStrike">
              <a:solidFill>
                <a:srgbClr val="2D3E50"/>
              </a:solidFill>
              <a:latin typeface="Avenir"/>
              <a:ea typeface="Avenir"/>
              <a:cs typeface="Avenir"/>
              <a:sym typeface="Avenir"/>
            </a:endParaRPr>
          </a:p>
        </p:txBody>
      </p:sp>
      <p:sp>
        <p:nvSpPr>
          <p:cNvPr id="572" name="Google Shape;572;p89"/>
          <p:cNvSpPr txBox="1"/>
          <p:nvPr/>
        </p:nvSpPr>
        <p:spPr>
          <a:xfrm>
            <a:off x="582075" y="2605000"/>
            <a:ext cx="4158000" cy="35778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Dating experts say a relationship is unlikely to become official until two to three months in,</a:t>
            </a:r>
            <a:r>
              <a:rPr b="0" baseline="30000" i="0" lang="en" sz="1300" u="none" cap="none" strike="noStrike">
                <a:solidFill>
                  <a:srgbClr val="2D3E50"/>
                </a:solidFill>
                <a:latin typeface="Avenir"/>
                <a:ea typeface="Avenir"/>
                <a:cs typeface="Avenir"/>
                <a:sym typeface="Avenir"/>
              </a:rPr>
              <a:t>1 </a:t>
            </a:r>
            <a:r>
              <a:rPr b="0" i="0" lang="en" sz="1300" u="none" cap="none" strike="noStrike">
                <a:solidFill>
                  <a:srgbClr val="2D3E50"/>
                </a:solidFill>
                <a:latin typeface="Avenir"/>
                <a:ea typeface="Avenir"/>
                <a:cs typeface="Avenir"/>
                <a:sym typeface="Avenir"/>
              </a:rPr>
              <a:t>and the same goes for partnerships: you have to put the work in day to day before the relationship matures and you start to see any real payout.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chemeClr val="dk1"/>
              </a:buClr>
              <a:buSzPts val="1100"/>
              <a:buFont typeface="Arial"/>
              <a:buNone/>
            </a:pPr>
            <a:r>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No matter your approach to influencer partnerships, you’re establishing relationships, and you're doing it over the course of the long term. It doesn’t have to be complex. You just need to do the right things to get the right outcome. This means doing the little things every day that eventually pay out after a few months.</a:t>
            </a:r>
            <a:endParaRPr b="0" i="0" sz="1300" u="none" cap="none" strike="noStrike">
              <a:solidFill>
                <a:srgbClr val="2D3E50"/>
              </a:solidFill>
              <a:latin typeface="Avenir"/>
              <a:ea typeface="Avenir"/>
              <a:cs typeface="Avenir"/>
              <a:sym typeface="Avenir"/>
            </a:endParaRPr>
          </a:p>
        </p:txBody>
      </p:sp>
      <p:sp>
        <p:nvSpPr>
          <p:cNvPr id="573" name="Google Shape;573;p89"/>
          <p:cNvSpPr txBox="1"/>
          <p:nvPr/>
        </p:nvSpPr>
        <p:spPr>
          <a:xfrm>
            <a:off x="567500" y="1946300"/>
            <a:ext cx="7323900" cy="410100"/>
          </a:xfrm>
          <a:prstGeom prst="rect">
            <a:avLst/>
          </a:prstGeom>
          <a:noFill/>
          <a:ln>
            <a:noFill/>
          </a:ln>
        </p:spPr>
        <p:txBody>
          <a:bodyPr anchorCtr="0" anchor="t" bIns="113100" lIns="113100" spcFirstLastPara="1" rIns="113100" wrap="square" tIns="113100">
            <a:noAutofit/>
          </a:bodyPr>
          <a:lstStyle/>
          <a:p>
            <a:pPr indent="0" lvl="0" marL="0" marR="0" rtl="0" algn="l">
              <a:lnSpc>
                <a:spcPct val="100000"/>
              </a:lnSpc>
              <a:spcBef>
                <a:spcPts val="0"/>
              </a:spcBef>
              <a:spcAft>
                <a:spcPts val="0"/>
              </a:spcAft>
              <a:buClr>
                <a:schemeClr val="dk1"/>
              </a:buClr>
              <a:buSzPts val="1100"/>
              <a:buFont typeface="Arial"/>
              <a:buNone/>
            </a:pPr>
            <a:r>
              <a:rPr b="1" i="0" lang="en" sz="1600" u="none" cap="none" strike="noStrike">
                <a:solidFill>
                  <a:srgbClr val="E40046"/>
                </a:solidFill>
                <a:latin typeface="Proxima Nova"/>
                <a:ea typeface="Proxima Nova"/>
                <a:cs typeface="Proxima Nova"/>
                <a:sym typeface="Proxima Nova"/>
              </a:rPr>
              <a:t>Don’t jump into your relationship too fast and expect the world</a:t>
            </a:r>
            <a:endParaRPr b="1" i="0" sz="1600" u="none" cap="none" strike="noStrike">
              <a:solidFill>
                <a:srgbClr val="E40046"/>
              </a:solidFill>
              <a:latin typeface="Proxima Nova"/>
              <a:ea typeface="Proxima Nova"/>
              <a:cs typeface="Proxima Nova"/>
              <a:sym typeface="Proxima Nova"/>
            </a:endParaRPr>
          </a:p>
        </p:txBody>
      </p:sp>
      <p:sp>
        <p:nvSpPr>
          <p:cNvPr id="574" name="Google Shape;574;p89"/>
          <p:cNvSpPr txBox="1"/>
          <p:nvPr/>
        </p:nvSpPr>
        <p:spPr>
          <a:xfrm>
            <a:off x="555125" y="1330949"/>
            <a:ext cx="8041200" cy="530700"/>
          </a:xfrm>
          <a:prstGeom prst="rect">
            <a:avLst/>
          </a:prstGeom>
          <a:noFill/>
          <a:ln>
            <a:noFill/>
          </a:ln>
        </p:spPr>
        <p:txBody>
          <a:bodyPr anchorCtr="0" anchor="t" bIns="113100" lIns="113100" spcFirstLastPara="1" rIns="113100" wrap="square" tIns="113100">
            <a:noAutofit/>
          </a:bodyPr>
          <a:lstStyle/>
          <a:p>
            <a:pPr indent="0" lvl="0" marL="0" marR="0" rtl="0" algn="l">
              <a:lnSpc>
                <a:spcPct val="100000"/>
              </a:lnSpc>
              <a:spcBef>
                <a:spcPts val="0"/>
              </a:spcBef>
              <a:spcAft>
                <a:spcPts val="0"/>
              </a:spcAft>
              <a:buClr>
                <a:srgbClr val="000000"/>
              </a:buClr>
              <a:buSzPts val="2600"/>
              <a:buFont typeface="Arial"/>
              <a:buNone/>
            </a:pPr>
            <a:r>
              <a:rPr b="1" i="0" lang="en" sz="2600" u="none" cap="none" strike="noStrike">
                <a:solidFill>
                  <a:srgbClr val="2D3E50"/>
                </a:solidFill>
                <a:latin typeface="Proxima Nova"/>
                <a:ea typeface="Proxima Nova"/>
                <a:cs typeface="Proxima Nova"/>
                <a:sym typeface="Proxima Nova"/>
              </a:rPr>
              <a:t>Take it slow — prepare to go steady for awhile</a:t>
            </a:r>
            <a:endParaRPr b="1" i="0" sz="2600" u="none" cap="none" strike="noStrike">
              <a:solidFill>
                <a:srgbClr val="2D3E50"/>
              </a:solidFill>
              <a:latin typeface="Proxima Nova"/>
              <a:ea typeface="Proxima Nova"/>
              <a:cs typeface="Proxima Nova"/>
              <a:sym typeface="Proxima Nova"/>
            </a:endParaRPr>
          </a:p>
        </p:txBody>
      </p:sp>
      <p:sp>
        <p:nvSpPr>
          <p:cNvPr id="575" name="Google Shape;575;p89"/>
          <p:cNvSpPr txBox="1"/>
          <p:nvPr/>
        </p:nvSpPr>
        <p:spPr>
          <a:xfrm>
            <a:off x="593503" y="1143622"/>
            <a:ext cx="2174100" cy="372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300"/>
              <a:buFont typeface="Arial"/>
              <a:buNone/>
            </a:pPr>
            <a:r>
              <a:rPr b="1" i="0" lang="en" sz="1300" u="none" cap="none" strike="noStrike">
                <a:solidFill>
                  <a:srgbClr val="E40046"/>
                </a:solidFill>
                <a:latin typeface="Proxima Nova"/>
                <a:ea typeface="Proxima Nova"/>
                <a:cs typeface="Proxima Nova"/>
                <a:sym typeface="Proxima Nova"/>
              </a:rPr>
              <a:t>CHAPTER 4</a:t>
            </a:r>
            <a:endParaRPr b="1" i="0" sz="1300" u="none" cap="none" strike="noStrike">
              <a:solidFill>
                <a:srgbClr val="E40046"/>
              </a:solidFill>
              <a:latin typeface="Proxima Nova"/>
              <a:ea typeface="Proxima Nova"/>
              <a:cs typeface="Proxima Nova"/>
              <a:sym typeface="Proxima Nova"/>
            </a:endParaRPr>
          </a:p>
        </p:txBody>
      </p:sp>
      <p:pic>
        <p:nvPicPr>
          <p:cNvPr id="576" name="Google Shape;576;p89">
            <a:hlinkClick r:id="rId5"/>
          </p:cNvPr>
          <p:cNvPicPr preferRelativeResize="0"/>
          <p:nvPr/>
        </p:nvPicPr>
        <p:blipFill rotWithShape="1">
          <a:blip r:embed="rId6">
            <a:alphaModFix/>
          </a:blip>
          <a:srcRect b="13308" l="6356" r="6669" t="13731"/>
          <a:stretch/>
        </p:blipFill>
        <p:spPr>
          <a:xfrm>
            <a:off x="677100" y="312387"/>
            <a:ext cx="1105275" cy="53065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0" name="Shape 580"/>
        <p:cNvGrpSpPr/>
        <p:nvPr/>
      </p:nvGrpSpPr>
      <p:grpSpPr>
        <a:xfrm>
          <a:off x="0" y="0"/>
          <a:ext cx="0" cy="0"/>
          <a:chOff x="0" y="0"/>
          <a:chExt cx="0" cy="0"/>
        </a:xfrm>
      </p:grpSpPr>
      <p:pic>
        <p:nvPicPr>
          <p:cNvPr id="581" name="Google Shape;581;p90"/>
          <p:cNvPicPr preferRelativeResize="0"/>
          <p:nvPr/>
        </p:nvPicPr>
        <p:blipFill rotWithShape="1">
          <a:blip r:embed="rId3">
            <a:alphaModFix amt="10000"/>
          </a:blip>
          <a:srcRect b="-20967" l="-26447" r="35966" t="-14752"/>
          <a:stretch/>
        </p:blipFill>
        <p:spPr>
          <a:xfrm>
            <a:off x="-6505525" y="-1188375"/>
            <a:ext cx="10637100" cy="10637100"/>
          </a:xfrm>
          <a:prstGeom prst="donut">
            <a:avLst>
              <a:gd fmla="val 19423" name="adj"/>
            </a:avLst>
          </a:prstGeom>
          <a:noFill/>
          <a:ln>
            <a:noFill/>
          </a:ln>
        </p:spPr>
      </p:pic>
      <p:pic>
        <p:nvPicPr>
          <p:cNvPr id="582" name="Google Shape;582;p90"/>
          <p:cNvPicPr preferRelativeResize="0"/>
          <p:nvPr/>
        </p:nvPicPr>
        <p:blipFill rotWithShape="1">
          <a:blip r:embed="rId4">
            <a:alphaModFix/>
          </a:blip>
          <a:srcRect b="26932" l="5729" r="85937" t="18034"/>
          <a:stretch/>
        </p:blipFill>
        <p:spPr>
          <a:xfrm>
            <a:off x="9587937" y="7256250"/>
            <a:ext cx="145026" cy="359526"/>
          </a:xfrm>
          <a:prstGeom prst="rect">
            <a:avLst/>
          </a:prstGeom>
          <a:noFill/>
          <a:ln>
            <a:noFill/>
          </a:ln>
        </p:spPr>
      </p:pic>
      <p:sp>
        <p:nvSpPr>
          <p:cNvPr id="583" name="Google Shape;583;p90"/>
          <p:cNvSpPr txBox="1"/>
          <p:nvPr/>
        </p:nvSpPr>
        <p:spPr>
          <a:xfrm rot="-5400000">
            <a:off x="-1973775" y="3906530"/>
            <a:ext cx="5842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chemeClr val="dk1"/>
              </a:buClr>
              <a:buSzPts val="1100"/>
              <a:buFont typeface="Arial"/>
              <a:buNone/>
            </a:pPr>
            <a:r>
              <a:rPr b="1" i="0" lang="en" sz="1400" u="none" cap="none" strike="noStrike">
                <a:solidFill>
                  <a:srgbClr val="2D3E50"/>
                </a:solidFill>
                <a:latin typeface="Proxima Nova"/>
                <a:ea typeface="Proxima Nova"/>
                <a:cs typeface="Proxima Nova"/>
                <a:sym typeface="Proxima Nova"/>
              </a:rPr>
              <a:t>Take it slow: Prepare to go steady for awhile </a:t>
            </a:r>
            <a:endParaRPr b="1" i="0" sz="1400" u="none" cap="none" strike="noStrike">
              <a:solidFill>
                <a:srgbClr val="2D3E50"/>
              </a:solidFill>
              <a:latin typeface="Proxima Nova"/>
              <a:ea typeface="Proxima Nova"/>
              <a:cs typeface="Proxima Nova"/>
              <a:sym typeface="Proxima Nova"/>
            </a:endParaRPr>
          </a:p>
        </p:txBody>
      </p:sp>
      <p:sp>
        <p:nvSpPr>
          <p:cNvPr id="584" name="Google Shape;584;p90"/>
          <p:cNvSpPr txBox="1"/>
          <p:nvPr/>
        </p:nvSpPr>
        <p:spPr>
          <a:xfrm>
            <a:off x="9456300" y="6735750"/>
            <a:ext cx="408300" cy="52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200"/>
              <a:buFont typeface="Arial"/>
              <a:buNone/>
            </a:pPr>
            <a:fld id="{00000000-1234-1234-1234-123412341234}" type="slidenum">
              <a:rPr b="0" i="0" lang="en" sz="1200" u="none" cap="none" strike="noStrike">
                <a:solidFill>
                  <a:srgbClr val="2D3E50"/>
                </a:solidFill>
                <a:latin typeface="Avenir"/>
                <a:ea typeface="Avenir"/>
                <a:cs typeface="Avenir"/>
                <a:sym typeface="Avenir"/>
              </a:rPr>
              <a:t>‹#›</a:t>
            </a:fld>
            <a:endParaRPr b="0" i="0" sz="1200" u="none" cap="none" strike="noStrike">
              <a:solidFill>
                <a:srgbClr val="2D3E50"/>
              </a:solidFill>
              <a:latin typeface="Avenir"/>
              <a:ea typeface="Avenir"/>
              <a:cs typeface="Avenir"/>
              <a:sym typeface="Avenir"/>
            </a:endParaRPr>
          </a:p>
        </p:txBody>
      </p:sp>
      <p:cxnSp>
        <p:nvCxnSpPr>
          <p:cNvPr id="585" name="Google Shape;585;p90"/>
          <p:cNvCxnSpPr/>
          <p:nvPr/>
        </p:nvCxnSpPr>
        <p:spPr>
          <a:xfrm>
            <a:off x="947325" y="7341825"/>
            <a:ext cx="0" cy="941400"/>
          </a:xfrm>
          <a:prstGeom prst="straightConnector1">
            <a:avLst/>
          </a:prstGeom>
          <a:noFill/>
          <a:ln cap="flat" cmpd="sng" w="19050">
            <a:solidFill>
              <a:srgbClr val="2D3E50"/>
            </a:solidFill>
            <a:prstDash val="solid"/>
            <a:round/>
            <a:headEnd len="sm" w="sm" type="none"/>
            <a:tailEnd len="sm" w="sm" type="none"/>
          </a:ln>
        </p:spPr>
      </p:cxnSp>
      <p:pic>
        <p:nvPicPr>
          <p:cNvPr id="586" name="Google Shape;586;p90">
            <a:hlinkClick r:id="rId5"/>
          </p:cNvPr>
          <p:cNvPicPr preferRelativeResize="0"/>
          <p:nvPr/>
        </p:nvPicPr>
        <p:blipFill rotWithShape="1">
          <a:blip r:embed="rId6">
            <a:alphaModFix/>
          </a:blip>
          <a:srcRect b="13308" l="6356" r="6669" t="13731"/>
          <a:stretch/>
        </p:blipFill>
        <p:spPr>
          <a:xfrm>
            <a:off x="677100" y="312387"/>
            <a:ext cx="1105275" cy="530650"/>
          </a:xfrm>
          <a:prstGeom prst="rect">
            <a:avLst/>
          </a:prstGeom>
          <a:noFill/>
          <a:ln>
            <a:noFill/>
          </a:ln>
        </p:spPr>
      </p:pic>
      <p:sp>
        <p:nvSpPr>
          <p:cNvPr id="587" name="Google Shape;587;p90"/>
          <p:cNvSpPr txBox="1"/>
          <p:nvPr/>
        </p:nvSpPr>
        <p:spPr>
          <a:xfrm>
            <a:off x="2474125" y="1075875"/>
            <a:ext cx="6936300" cy="19719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rgbClr val="000000"/>
              </a:buClr>
              <a:buSzPts val="1100"/>
              <a:buFont typeface="Arial"/>
              <a:buNone/>
            </a:pPr>
            <a:r>
              <a:rPr b="1" i="0" lang="en" sz="2000" u="none" cap="none" strike="noStrike">
                <a:solidFill>
                  <a:srgbClr val="2D3E50"/>
                </a:solidFill>
                <a:latin typeface="Proxima Nova"/>
                <a:ea typeface="Proxima Nova"/>
                <a:cs typeface="Proxima Nova"/>
                <a:sym typeface="Proxima Nova"/>
              </a:rPr>
              <a:t>Give the relationship time to mature</a:t>
            </a:r>
            <a:endParaRPr b="1" i="0" sz="2000" u="none" cap="none" strike="noStrike">
              <a:solidFill>
                <a:srgbClr val="2D3E50"/>
              </a:solidFill>
              <a:latin typeface="Proxima Nova"/>
              <a:ea typeface="Proxima Nova"/>
              <a:cs typeface="Proxima Nova"/>
              <a:sym typeface="Proxima Nova"/>
            </a:endParaRPr>
          </a:p>
          <a:p>
            <a:pPr indent="0" lvl="0" marL="0" marR="0" rtl="0" algn="l">
              <a:lnSpc>
                <a:spcPct val="130000"/>
              </a:lnSpc>
              <a:spcBef>
                <a:spcPts val="2000"/>
              </a:spcBef>
              <a:spcAft>
                <a:spcPts val="2000"/>
              </a:spcAft>
              <a:buClr>
                <a:schemeClr val="dk1"/>
              </a:buClr>
              <a:buSzPts val="1100"/>
              <a:buFont typeface="Arial"/>
              <a:buNone/>
            </a:pPr>
            <a:r>
              <a:rPr b="0" i="0" lang="en" sz="1300" u="none" cap="none" strike="noStrike">
                <a:solidFill>
                  <a:srgbClr val="2D3E50"/>
                </a:solidFill>
                <a:latin typeface="Avenir"/>
                <a:ea typeface="Avenir"/>
                <a:cs typeface="Avenir"/>
                <a:sym typeface="Avenir"/>
              </a:rPr>
              <a:t>Your influencer partnership program also needs to be embraced by the leadership as an “investment-worthy” activity to enable future growth. The same goes for partnerships, </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you need buy-in from stakeholders to foster separate relationships with influencers and build a successful program.</a:t>
            </a:r>
            <a:endParaRPr b="0" i="0" sz="1300" u="none" cap="none" strike="noStrike">
              <a:solidFill>
                <a:srgbClr val="2D3E50"/>
              </a:solidFill>
              <a:latin typeface="Avenir"/>
              <a:ea typeface="Avenir"/>
              <a:cs typeface="Avenir"/>
              <a:sym typeface="Avenir"/>
            </a:endParaRPr>
          </a:p>
        </p:txBody>
      </p:sp>
      <p:sp>
        <p:nvSpPr>
          <p:cNvPr id="588" name="Google Shape;588;p90"/>
          <p:cNvSpPr txBox="1"/>
          <p:nvPr/>
        </p:nvSpPr>
        <p:spPr>
          <a:xfrm>
            <a:off x="2474125" y="3114500"/>
            <a:ext cx="6936300" cy="14403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chemeClr val="dk1"/>
              </a:buClr>
              <a:buSzPts val="1100"/>
              <a:buFont typeface="Arial"/>
              <a:buNone/>
            </a:pPr>
            <a:r>
              <a:rPr b="1" i="0" lang="en" sz="2000" u="none" cap="none" strike="noStrike">
                <a:solidFill>
                  <a:srgbClr val="2D3E50"/>
                </a:solidFill>
                <a:latin typeface="Proxima Nova"/>
                <a:ea typeface="Proxima Nova"/>
                <a:cs typeface="Proxima Nova"/>
                <a:sym typeface="Proxima Nova"/>
              </a:rPr>
              <a:t>Influencer programs need to be given some time to mature, and it’s best not to have huge expectations straight away. </a:t>
            </a:r>
            <a:endParaRPr b="1" i="0" sz="2000" u="none" cap="none" strike="noStrike">
              <a:solidFill>
                <a:srgbClr val="2D3E50"/>
              </a:solidFill>
              <a:latin typeface="Proxima Nova"/>
              <a:ea typeface="Proxima Nova"/>
              <a:cs typeface="Proxima Nova"/>
              <a:sym typeface="Proxima Nova"/>
            </a:endParaRPr>
          </a:p>
        </p:txBody>
      </p:sp>
      <p:sp>
        <p:nvSpPr>
          <p:cNvPr id="589" name="Google Shape;589;p90"/>
          <p:cNvSpPr txBox="1"/>
          <p:nvPr/>
        </p:nvSpPr>
        <p:spPr>
          <a:xfrm>
            <a:off x="2474125" y="4657275"/>
            <a:ext cx="6936300" cy="15714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1200"/>
              </a:spcAft>
              <a:buClr>
                <a:schemeClr val="dk1"/>
              </a:buClr>
              <a:buSzPts val="1100"/>
              <a:buFont typeface="Arial"/>
              <a:buNone/>
            </a:pPr>
            <a:r>
              <a:rPr b="0" i="0" lang="en" sz="1300" u="none" cap="none" strike="noStrike">
                <a:solidFill>
                  <a:srgbClr val="2D3E50"/>
                </a:solidFill>
                <a:latin typeface="Avenir"/>
                <a:ea typeface="Avenir"/>
                <a:cs typeface="Avenir"/>
                <a:sym typeface="Avenir"/>
              </a:rPr>
              <a:t>You may also find your new partner has a completely different way of doing things, and while this may initially cause some anxiety, it’s best to allow them some space to do things their way in the beginning. This trust is key in the development of the relationship — remember, you both have the same objective here, and that’s to achieve results for your brand.</a:t>
            </a:r>
            <a:endParaRPr b="1" i="0" sz="1300" u="none" cap="none" strike="noStrike">
              <a:solidFill>
                <a:srgbClr val="2D3E50"/>
              </a:solidFill>
              <a:latin typeface="Avenir"/>
              <a:ea typeface="Avenir"/>
              <a:cs typeface="Avenir"/>
              <a:sym typeface="Aveni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3" name="Shape 593"/>
        <p:cNvGrpSpPr/>
        <p:nvPr/>
      </p:nvGrpSpPr>
      <p:grpSpPr>
        <a:xfrm>
          <a:off x="0" y="0"/>
          <a:ext cx="0" cy="0"/>
          <a:chOff x="0" y="0"/>
          <a:chExt cx="0" cy="0"/>
        </a:xfrm>
      </p:grpSpPr>
      <p:pic>
        <p:nvPicPr>
          <p:cNvPr id="594" name="Google Shape;594;p91"/>
          <p:cNvPicPr preferRelativeResize="0"/>
          <p:nvPr/>
        </p:nvPicPr>
        <p:blipFill rotWithShape="1">
          <a:blip r:embed="rId3">
            <a:alphaModFix amt="10000"/>
          </a:blip>
          <a:srcRect b="-20967" l="-26447" r="35966" t="-14752"/>
          <a:stretch/>
        </p:blipFill>
        <p:spPr>
          <a:xfrm>
            <a:off x="-6505525" y="-1188375"/>
            <a:ext cx="10637100" cy="10637100"/>
          </a:xfrm>
          <a:prstGeom prst="donut">
            <a:avLst>
              <a:gd fmla="val 19423" name="adj"/>
            </a:avLst>
          </a:prstGeom>
          <a:noFill/>
          <a:ln>
            <a:noFill/>
          </a:ln>
        </p:spPr>
      </p:pic>
      <p:sp>
        <p:nvSpPr>
          <p:cNvPr id="595" name="Google Shape;595;p91"/>
          <p:cNvSpPr txBox="1"/>
          <p:nvPr/>
        </p:nvSpPr>
        <p:spPr>
          <a:xfrm>
            <a:off x="7249725" y="4262358"/>
            <a:ext cx="2184600" cy="913200"/>
          </a:xfrm>
          <a:prstGeom prst="rect">
            <a:avLst/>
          </a:prstGeom>
          <a:noFill/>
          <a:ln>
            <a:noFill/>
          </a:ln>
        </p:spPr>
        <p:txBody>
          <a:bodyPr anchorCtr="0" anchor="ctr" bIns="113100" lIns="113100" spcFirstLastPara="1" rIns="113100" wrap="square" tIns="113100">
            <a:noAutofit/>
          </a:bodyPr>
          <a:lstStyle/>
          <a:p>
            <a:pPr indent="0" lvl="0" marL="0" marR="0" rtl="0" algn="l">
              <a:lnSpc>
                <a:spcPct val="130000"/>
              </a:lnSpc>
              <a:spcBef>
                <a:spcPts val="0"/>
              </a:spcBef>
              <a:spcAft>
                <a:spcPts val="0"/>
              </a:spcAft>
              <a:buClr>
                <a:srgbClr val="000000"/>
              </a:buClr>
              <a:buSzPts val="1100"/>
              <a:buFont typeface="Arial"/>
              <a:buNone/>
            </a:pPr>
            <a:r>
              <a:rPr b="0" i="0" lang="en" sz="1200" u="none" cap="none" strike="noStrike">
                <a:solidFill>
                  <a:srgbClr val="FFFFFF"/>
                </a:solidFill>
                <a:latin typeface="Avenir"/>
                <a:ea typeface="Avenir"/>
                <a:cs typeface="Avenir"/>
                <a:sym typeface="Avenir"/>
              </a:rPr>
              <a:t>Only 23%</a:t>
            </a:r>
            <a:r>
              <a:rPr b="0" baseline="30000" i="0" lang="en" sz="1200" u="none" cap="none" strike="noStrike">
                <a:solidFill>
                  <a:srgbClr val="FFFFFF"/>
                </a:solidFill>
                <a:latin typeface="Avenir"/>
                <a:ea typeface="Avenir"/>
                <a:cs typeface="Avenir"/>
                <a:sym typeface="Avenir"/>
              </a:rPr>
              <a:t>3</a:t>
            </a:r>
            <a:r>
              <a:rPr b="0" i="0" lang="en" sz="1200" u="none" cap="none" strike="noStrike">
                <a:solidFill>
                  <a:srgbClr val="FFFFFF"/>
                </a:solidFill>
                <a:latin typeface="Avenir"/>
                <a:ea typeface="Avenir"/>
                <a:cs typeface="Avenir"/>
                <a:sym typeface="Avenir"/>
              </a:rPr>
              <a:t> believe content from celebrities and influencers is influential</a:t>
            </a:r>
            <a:endParaRPr b="0" baseline="30000" i="0" sz="1200" u="none" cap="none" strike="noStrike">
              <a:solidFill>
                <a:srgbClr val="FFFFFF"/>
              </a:solidFill>
              <a:latin typeface="Avenir"/>
              <a:ea typeface="Avenir"/>
              <a:cs typeface="Avenir"/>
              <a:sym typeface="Avenir"/>
            </a:endParaRPr>
          </a:p>
        </p:txBody>
      </p:sp>
      <p:sp>
        <p:nvSpPr>
          <p:cNvPr id="596" name="Google Shape;596;p91"/>
          <p:cNvSpPr txBox="1"/>
          <p:nvPr/>
        </p:nvSpPr>
        <p:spPr>
          <a:xfrm>
            <a:off x="7249725" y="5927878"/>
            <a:ext cx="2184600" cy="913200"/>
          </a:xfrm>
          <a:prstGeom prst="rect">
            <a:avLst/>
          </a:prstGeom>
          <a:noFill/>
          <a:ln>
            <a:noFill/>
          </a:ln>
        </p:spPr>
        <p:txBody>
          <a:bodyPr anchorCtr="0" anchor="ctr" bIns="113100" lIns="113100" spcFirstLastPara="1" rIns="113100" wrap="square" tIns="113100">
            <a:noAutofit/>
          </a:bodyPr>
          <a:lstStyle/>
          <a:p>
            <a:pPr indent="0" lvl="0" marL="0" marR="0" rtl="0" algn="l">
              <a:lnSpc>
                <a:spcPct val="130000"/>
              </a:lnSpc>
              <a:spcBef>
                <a:spcPts val="0"/>
              </a:spcBef>
              <a:spcAft>
                <a:spcPts val="0"/>
              </a:spcAft>
              <a:buClr>
                <a:srgbClr val="000000"/>
              </a:buClr>
              <a:buSzPts val="1100"/>
              <a:buFont typeface="Arial"/>
              <a:buNone/>
            </a:pPr>
            <a:r>
              <a:rPr b="0" i="0" lang="en" sz="1200" u="none" cap="none" strike="noStrike">
                <a:solidFill>
                  <a:srgbClr val="FFFFFF"/>
                </a:solidFill>
                <a:latin typeface="Avenir"/>
                <a:ea typeface="Avenir"/>
                <a:cs typeface="Avenir"/>
                <a:sym typeface="Avenir"/>
              </a:rPr>
              <a:t>60%</a:t>
            </a:r>
            <a:r>
              <a:rPr b="0" baseline="30000" i="0" lang="en" sz="1200" u="none" cap="none" strike="noStrike">
                <a:solidFill>
                  <a:srgbClr val="FFFFFF"/>
                </a:solidFill>
                <a:latin typeface="Avenir"/>
                <a:ea typeface="Avenir"/>
                <a:cs typeface="Avenir"/>
                <a:sym typeface="Avenir"/>
              </a:rPr>
              <a:t>3  </a:t>
            </a:r>
            <a:r>
              <a:rPr b="0" i="0" lang="en" sz="1200" u="none" cap="none" strike="noStrike">
                <a:solidFill>
                  <a:srgbClr val="FFFFFF"/>
                </a:solidFill>
                <a:latin typeface="Avenir"/>
                <a:ea typeface="Avenir"/>
                <a:cs typeface="Avenir"/>
                <a:sym typeface="Avenir"/>
              </a:rPr>
              <a:t>are much more likely to trust their close friends and family </a:t>
            </a:r>
            <a:endParaRPr b="0" baseline="30000" i="0" sz="1200" u="none" cap="none" strike="noStrike">
              <a:solidFill>
                <a:srgbClr val="FFFFFF"/>
              </a:solidFill>
              <a:latin typeface="Avenir"/>
              <a:ea typeface="Avenir"/>
              <a:cs typeface="Avenir"/>
              <a:sym typeface="Avenir"/>
            </a:endParaRPr>
          </a:p>
        </p:txBody>
      </p:sp>
      <p:sp>
        <p:nvSpPr>
          <p:cNvPr id="597" name="Google Shape;597;p91"/>
          <p:cNvSpPr txBox="1"/>
          <p:nvPr/>
        </p:nvSpPr>
        <p:spPr>
          <a:xfrm>
            <a:off x="2919399" y="7498875"/>
            <a:ext cx="7791300" cy="6273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rgbClr val="000000"/>
              </a:buClr>
              <a:buSzPts val="2000"/>
              <a:buFont typeface="Arial"/>
              <a:buNone/>
            </a:pPr>
            <a:r>
              <a:t/>
            </a:r>
            <a:endParaRPr b="0" i="0" sz="2000" u="none" cap="none" strike="noStrike">
              <a:solidFill>
                <a:srgbClr val="434343"/>
              </a:solidFill>
              <a:latin typeface="Proxima Nova Semibold"/>
              <a:ea typeface="Proxima Nova Semibold"/>
              <a:cs typeface="Proxima Nova Semibold"/>
              <a:sym typeface="Proxima Nova Semibold"/>
            </a:endParaRPr>
          </a:p>
        </p:txBody>
      </p:sp>
      <p:pic>
        <p:nvPicPr>
          <p:cNvPr id="598" name="Google Shape;598;p91">
            <a:hlinkClick r:id="rId4"/>
          </p:cNvPr>
          <p:cNvPicPr preferRelativeResize="0"/>
          <p:nvPr/>
        </p:nvPicPr>
        <p:blipFill rotWithShape="1">
          <a:blip r:embed="rId5">
            <a:alphaModFix/>
          </a:blip>
          <a:srcRect b="13308" l="6356" r="6669" t="13731"/>
          <a:stretch/>
        </p:blipFill>
        <p:spPr>
          <a:xfrm>
            <a:off x="677100" y="312387"/>
            <a:ext cx="1105275" cy="530650"/>
          </a:xfrm>
          <a:prstGeom prst="rect">
            <a:avLst/>
          </a:prstGeom>
          <a:noFill/>
          <a:ln>
            <a:noFill/>
          </a:ln>
        </p:spPr>
      </p:pic>
      <p:pic>
        <p:nvPicPr>
          <p:cNvPr id="599" name="Google Shape;599;p91"/>
          <p:cNvPicPr preferRelativeResize="0"/>
          <p:nvPr/>
        </p:nvPicPr>
        <p:blipFill rotWithShape="1">
          <a:blip r:embed="rId6">
            <a:alphaModFix/>
          </a:blip>
          <a:srcRect b="7078" l="15458" r="22532" t="0"/>
          <a:stretch/>
        </p:blipFill>
        <p:spPr>
          <a:xfrm>
            <a:off x="6044200" y="2750403"/>
            <a:ext cx="4666500" cy="4666500"/>
          </a:xfrm>
          <a:prstGeom prst="ellipse">
            <a:avLst/>
          </a:prstGeom>
          <a:noFill/>
          <a:ln>
            <a:noFill/>
          </a:ln>
        </p:spPr>
      </p:pic>
      <p:cxnSp>
        <p:nvCxnSpPr>
          <p:cNvPr id="600" name="Google Shape;600;p91"/>
          <p:cNvCxnSpPr/>
          <p:nvPr/>
        </p:nvCxnSpPr>
        <p:spPr>
          <a:xfrm>
            <a:off x="947325" y="7341825"/>
            <a:ext cx="0" cy="941400"/>
          </a:xfrm>
          <a:prstGeom prst="straightConnector1">
            <a:avLst/>
          </a:prstGeom>
          <a:noFill/>
          <a:ln cap="flat" cmpd="sng" w="19050">
            <a:solidFill>
              <a:srgbClr val="2D3E50"/>
            </a:solidFill>
            <a:prstDash val="solid"/>
            <a:round/>
            <a:headEnd len="sm" w="sm" type="none"/>
            <a:tailEnd len="sm" w="sm" type="none"/>
          </a:ln>
        </p:spPr>
      </p:cxnSp>
      <p:sp>
        <p:nvSpPr>
          <p:cNvPr id="601" name="Google Shape;601;p91"/>
          <p:cNvSpPr txBox="1"/>
          <p:nvPr/>
        </p:nvSpPr>
        <p:spPr>
          <a:xfrm>
            <a:off x="2474125" y="3249800"/>
            <a:ext cx="3932700" cy="35919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While you want to ensure your partner list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is diverse, the human element is key —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and ultimately it will resonate with your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chosen partner and their  promotion will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be more genuine.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chemeClr val="dk1"/>
              </a:buClr>
              <a:buSzPts val="1100"/>
              <a:buFont typeface="Arial"/>
              <a:buNone/>
            </a:pPr>
            <a:r>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No matter the size of your influencer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or partner list, there is now technology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available that can help you successfully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manage onboarding and transition from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that limerence “new love” phase to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full-blown going steady.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rgbClr val="000000"/>
              </a:buClr>
              <a:buSzPts val="1100"/>
              <a:buFont typeface="Arial"/>
              <a:buNone/>
            </a:pPr>
            <a:r>
              <a:t/>
            </a:r>
            <a:endParaRPr b="0" i="0" sz="1300" u="none" cap="none" strike="noStrike">
              <a:solidFill>
                <a:srgbClr val="2D3E50"/>
              </a:solidFill>
              <a:latin typeface="Avenir"/>
              <a:ea typeface="Avenir"/>
              <a:cs typeface="Avenir"/>
              <a:sym typeface="Avenir"/>
            </a:endParaRPr>
          </a:p>
        </p:txBody>
      </p:sp>
      <p:sp>
        <p:nvSpPr>
          <p:cNvPr id="602" name="Google Shape;602;p91"/>
          <p:cNvSpPr txBox="1"/>
          <p:nvPr/>
        </p:nvSpPr>
        <p:spPr>
          <a:xfrm rot="-5400000">
            <a:off x="-1973775" y="3906530"/>
            <a:ext cx="5842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chemeClr val="dk1"/>
              </a:buClr>
              <a:buSzPts val="1100"/>
              <a:buFont typeface="Arial"/>
              <a:buNone/>
            </a:pPr>
            <a:r>
              <a:rPr b="1" i="0" lang="en" sz="1400" u="none" cap="none" strike="noStrike">
                <a:solidFill>
                  <a:srgbClr val="2D3E50"/>
                </a:solidFill>
                <a:latin typeface="Proxima Nova"/>
                <a:ea typeface="Proxima Nova"/>
                <a:cs typeface="Proxima Nova"/>
                <a:sym typeface="Proxima Nova"/>
              </a:rPr>
              <a:t>Take it slow: Prepare to go steady for awhile </a:t>
            </a:r>
            <a:endParaRPr b="1" i="0" sz="1400" u="none" cap="none" strike="noStrike">
              <a:solidFill>
                <a:srgbClr val="2D3E50"/>
              </a:solidFill>
              <a:latin typeface="Proxima Nova"/>
              <a:ea typeface="Proxima Nova"/>
              <a:cs typeface="Proxima Nova"/>
              <a:sym typeface="Proxima Nova"/>
            </a:endParaRPr>
          </a:p>
        </p:txBody>
      </p:sp>
      <p:sp>
        <p:nvSpPr>
          <p:cNvPr id="603" name="Google Shape;603;p91"/>
          <p:cNvSpPr txBox="1"/>
          <p:nvPr/>
        </p:nvSpPr>
        <p:spPr>
          <a:xfrm>
            <a:off x="2474125" y="1075875"/>
            <a:ext cx="6936300" cy="1971900"/>
          </a:xfrm>
          <a:prstGeom prst="rect">
            <a:avLst/>
          </a:prstGeom>
          <a:noFill/>
          <a:ln>
            <a:noFill/>
          </a:ln>
        </p:spPr>
        <p:txBody>
          <a:bodyPr anchorCtr="0" anchor="t" bIns="113100" lIns="113100" spcFirstLastPara="1" rIns="113100" wrap="square" tIns="113100">
            <a:noAutofit/>
          </a:bodyPr>
          <a:lstStyle/>
          <a:p>
            <a:pPr indent="0" lvl="0" marL="0" marR="0" rtl="0" algn="l">
              <a:lnSpc>
                <a:spcPct val="114000"/>
              </a:lnSpc>
              <a:spcBef>
                <a:spcPts val="0"/>
              </a:spcBef>
              <a:spcAft>
                <a:spcPts val="0"/>
              </a:spcAft>
              <a:buClr>
                <a:schemeClr val="dk1"/>
              </a:buClr>
              <a:buSzPts val="1100"/>
              <a:buFont typeface="Arial"/>
              <a:buNone/>
            </a:pPr>
            <a:r>
              <a:rPr b="1" i="0" lang="en" sz="2000" u="none" cap="none" strike="noStrike">
                <a:solidFill>
                  <a:srgbClr val="2D3E50"/>
                </a:solidFill>
                <a:latin typeface="Proxima Nova"/>
                <a:ea typeface="Proxima Nova"/>
                <a:cs typeface="Proxima Nova"/>
                <a:sym typeface="Proxima Nova"/>
              </a:rPr>
              <a:t>Make them feel like the only one in the room</a:t>
            </a:r>
            <a:endParaRPr b="1" i="0" sz="2000" u="none" cap="none" strike="noStrike">
              <a:solidFill>
                <a:srgbClr val="2D3E50"/>
              </a:solidFill>
              <a:latin typeface="Proxima Nova"/>
              <a:ea typeface="Proxima Nova"/>
              <a:cs typeface="Proxima Nova"/>
              <a:sym typeface="Proxima Nova"/>
            </a:endParaRPr>
          </a:p>
          <a:p>
            <a:pPr indent="0" lvl="0" marL="0" marR="0" rtl="0" algn="l">
              <a:lnSpc>
                <a:spcPct val="130000"/>
              </a:lnSpc>
              <a:spcBef>
                <a:spcPts val="200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Showing your influencer partner that you value them and their processes is important too. Much like any new partner, they want to feel special, so when you communicate they need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to feel like they're the only one that matters, even if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you're actually having the same conversation with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thousands of other potential partners.</a:t>
            </a:r>
            <a:endParaRPr b="0" i="0" sz="1300" u="none" cap="none" strike="noStrike">
              <a:solidFill>
                <a:srgbClr val="2D3E50"/>
              </a:solidFill>
              <a:latin typeface="Avenir"/>
              <a:ea typeface="Avenir"/>
              <a:cs typeface="Avenir"/>
              <a:sym typeface="Aveni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5" name="Shape 255"/>
        <p:cNvGrpSpPr/>
        <p:nvPr/>
      </p:nvGrpSpPr>
      <p:grpSpPr>
        <a:xfrm>
          <a:off x="0" y="0"/>
          <a:ext cx="0" cy="0"/>
          <a:chOff x="0" y="0"/>
          <a:chExt cx="0" cy="0"/>
        </a:xfrm>
      </p:grpSpPr>
      <p:sp>
        <p:nvSpPr>
          <p:cNvPr id="256" name="Google Shape;256;p74"/>
          <p:cNvSpPr/>
          <p:nvPr/>
        </p:nvSpPr>
        <p:spPr>
          <a:xfrm>
            <a:off x="1913375" y="0"/>
            <a:ext cx="8145000" cy="7772400"/>
          </a:xfrm>
          <a:prstGeom prst="rect">
            <a:avLst/>
          </a:prstGeom>
          <a:solidFill>
            <a:srgbClr val="2D3E50"/>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257" name="Google Shape;257;p74"/>
          <p:cNvPicPr preferRelativeResize="0"/>
          <p:nvPr/>
        </p:nvPicPr>
        <p:blipFill rotWithShape="1">
          <a:blip r:embed="rId3">
            <a:alphaModFix amt="10000"/>
          </a:blip>
          <a:srcRect b="0" l="15069" r="15069" t="0"/>
          <a:stretch/>
        </p:blipFill>
        <p:spPr>
          <a:xfrm flipH="1">
            <a:off x="1913375" y="0"/>
            <a:ext cx="8145029" cy="7772399"/>
          </a:xfrm>
          <a:prstGeom prst="rect">
            <a:avLst/>
          </a:prstGeom>
          <a:noFill/>
          <a:ln>
            <a:noFill/>
          </a:ln>
        </p:spPr>
      </p:pic>
      <p:grpSp>
        <p:nvGrpSpPr>
          <p:cNvPr id="258" name="Google Shape;258;p74"/>
          <p:cNvGrpSpPr/>
          <p:nvPr/>
        </p:nvGrpSpPr>
        <p:grpSpPr>
          <a:xfrm>
            <a:off x="2186470" y="440800"/>
            <a:ext cx="6859677" cy="961500"/>
            <a:chOff x="2186470" y="669400"/>
            <a:chExt cx="6859677" cy="961500"/>
          </a:xfrm>
        </p:grpSpPr>
        <p:sp>
          <p:nvSpPr>
            <p:cNvPr id="259" name="Google Shape;259;p74"/>
            <p:cNvSpPr txBox="1"/>
            <p:nvPr/>
          </p:nvSpPr>
          <p:spPr>
            <a:xfrm>
              <a:off x="3197647" y="669400"/>
              <a:ext cx="58485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chemeClr val="dk1"/>
                </a:buClr>
                <a:buSzPts val="1100"/>
                <a:buFont typeface="Arial"/>
                <a:buNone/>
              </a:pPr>
              <a:r>
                <a:rPr b="0" i="0" lang="en" sz="1800" u="none" cap="none" strike="noStrike">
                  <a:solidFill>
                    <a:srgbClr val="FFFFFF"/>
                  </a:solidFill>
                  <a:latin typeface="Avenir"/>
                  <a:ea typeface="Avenir"/>
                  <a:cs typeface="Avenir"/>
                  <a:sym typeface="Avenir"/>
                </a:rPr>
                <a:t>Introduction: </a:t>
              </a:r>
              <a:r>
                <a:rPr b="0" i="0" lang="en" sz="1800" u="none" cap="none" strike="noStrike">
                  <a:solidFill>
                    <a:schemeClr val="hlink"/>
                  </a:solidFill>
                  <a:uFill>
                    <a:noFill/>
                  </a:uFill>
                  <a:latin typeface="Avenir"/>
                  <a:ea typeface="Avenir"/>
                  <a:cs typeface="Avenir"/>
                  <a:sym typeface="Avenir"/>
                  <a:hlinkClick r:id="rId4"/>
                </a:rPr>
                <a:t>It’s called “partnership” for a reason</a:t>
              </a:r>
              <a:r>
                <a:rPr b="0" i="0" lang="en" sz="1800" u="none" cap="none" strike="noStrike">
                  <a:solidFill>
                    <a:srgbClr val="FFFFFF"/>
                  </a:solidFill>
                  <a:latin typeface="Avenir"/>
                  <a:ea typeface="Avenir"/>
                  <a:cs typeface="Avenir"/>
                  <a:sym typeface="Avenir"/>
                </a:rPr>
                <a:t> </a:t>
              </a:r>
              <a:endParaRPr b="0" i="0" sz="1800" u="none" cap="none" strike="noStrike">
                <a:solidFill>
                  <a:srgbClr val="FFFFFF"/>
                </a:solidFill>
                <a:latin typeface="Avenir"/>
                <a:ea typeface="Avenir"/>
                <a:cs typeface="Avenir"/>
                <a:sym typeface="Avenir"/>
              </a:endParaRPr>
            </a:p>
          </p:txBody>
        </p:sp>
        <p:sp>
          <p:nvSpPr>
            <p:cNvPr id="260" name="Google Shape;260;p74"/>
            <p:cNvSpPr txBox="1"/>
            <p:nvPr/>
          </p:nvSpPr>
          <p:spPr>
            <a:xfrm>
              <a:off x="2186470" y="911095"/>
              <a:ext cx="1045500" cy="43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3000"/>
                <a:buFont typeface="Arial"/>
                <a:buNone/>
              </a:pPr>
              <a:r>
                <a:rPr b="1" i="0" lang="en" sz="3000" u="none" cap="none" strike="noStrike">
                  <a:solidFill>
                    <a:srgbClr val="FFFFFF"/>
                  </a:solidFill>
                  <a:latin typeface="Proxima Nova"/>
                  <a:ea typeface="Proxima Nova"/>
                  <a:cs typeface="Proxima Nova"/>
                  <a:sym typeface="Proxima Nova"/>
                </a:rPr>
                <a:t>1</a:t>
              </a:r>
              <a:endParaRPr b="1" i="0" sz="3000" u="none" cap="none" strike="noStrike">
                <a:solidFill>
                  <a:srgbClr val="FFFFFF"/>
                </a:solidFill>
                <a:latin typeface="Proxima Nova"/>
                <a:ea typeface="Proxima Nova"/>
                <a:cs typeface="Proxima Nova"/>
                <a:sym typeface="Proxima Nova"/>
              </a:endParaRPr>
            </a:p>
          </p:txBody>
        </p:sp>
      </p:grpSp>
      <p:grpSp>
        <p:nvGrpSpPr>
          <p:cNvPr id="261" name="Google Shape;261;p74"/>
          <p:cNvGrpSpPr/>
          <p:nvPr/>
        </p:nvGrpSpPr>
        <p:grpSpPr>
          <a:xfrm>
            <a:off x="2186470" y="1195625"/>
            <a:ext cx="6489178" cy="961500"/>
            <a:chOff x="2186470" y="1581422"/>
            <a:chExt cx="6489178" cy="961500"/>
          </a:xfrm>
        </p:grpSpPr>
        <p:sp>
          <p:nvSpPr>
            <p:cNvPr id="262" name="Google Shape;262;p74"/>
            <p:cNvSpPr txBox="1"/>
            <p:nvPr/>
          </p:nvSpPr>
          <p:spPr>
            <a:xfrm>
              <a:off x="3197648" y="1581422"/>
              <a:ext cx="54780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00000"/>
                </a:lnSpc>
                <a:spcBef>
                  <a:spcPts val="300"/>
                </a:spcBef>
                <a:spcAft>
                  <a:spcPts val="0"/>
                </a:spcAft>
                <a:buClr>
                  <a:schemeClr val="dk1"/>
                </a:buClr>
                <a:buSzPts val="1100"/>
                <a:buFont typeface="Arial"/>
                <a:buNone/>
              </a:pPr>
              <a:r>
                <a:rPr b="0" i="0" lang="en" sz="1800" u="none" cap="none" strike="noStrike">
                  <a:solidFill>
                    <a:srgbClr val="FFFFFF"/>
                  </a:solidFill>
                  <a:latin typeface="Avenir"/>
                  <a:ea typeface="Avenir"/>
                  <a:cs typeface="Avenir"/>
                  <a:sym typeface="Avenir"/>
                </a:rPr>
                <a:t>Friends with benefits: Why go the distance?</a:t>
              </a:r>
              <a:endParaRPr b="0" i="0" sz="1800" u="none" cap="none" strike="noStrike">
                <a:solidFill>
                  <a:srgbClr val="FFFFFF"/>
                </a:solidFill>
                <a:latin typeface="Avenir"/>
                <a:ea typeface="Avenir"/>
                <a:cs typeface="Avenir"/>
                <a:sym typeface="Avenir"/>
              </a:endParaRPr>
            </a:p>
          </p:txBody>
        </p:sp>
        <p:sp>
          <p:nvSpPr>
            <p:cNvPr id="263" name="Google Shape;263;p74"/>
            <p:cNvSpPr txBox="1"/>
            <p:nvPr/>
          </p:nvSpPr>
          <p:spPr>
            <a:xfrm>
              <a:off x="2186470" y="1823141"/>
              <a:ext cx="1045500" cy="43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3000"/>
                <a:buFont typeface="Arial"/>
                <a:buNone/>
              </a:pPr>
              <a:r>
                <a:rPr b="1" i="0" lang="en" sz="3000" u="none" cap="none" strike="noStrike">
                  <a:solidFill>
                    <a:srgbClr val="FFFFFF"/>
                  </a:solidFill>
                  <a:latin typeface="Proxima Nova"/>
                  <a:ea typeface="Proxima Nova"/>
                  <a:cs typeface="Proxima Nova"/>
                  <a:sym typeface="Proxima Nova"/>
                </a:rPr>
                <a:t>2</a:t>
              </a:r>
              <a:endParaRPr b="1" i="0" sz="3000" u="none" cap="none" strike="noStrike">
                <a:solidFill>
                  <a:srgbClr val="FFFFFF"/>
                </a:solidFill>
                <a:latin typeface="Proxima Nova"/>
                <a:ea typeface="Proxima Nova"/>
                <a:cs typeface="Proxima Nova"/>
                <a:sym typeface="Proxima Nova"/>
              </a:endParaRPr>
            </a:p>
          </p:txBody>
        </p:sp>
      </p:grpSp>
      <p:grpSp>
        <p:nvGrpSpPr>
          <p:cNvPr id="264" name="Google Shape;264;p74"/>
          <p:cNvGrpSpPr/>
          <p:nvPr/>
        </p:nvGrpSpPr>
        <p:grpSpPr>
          <a:xfrm>
            <a:off x="2186470" y="1950426"/>
            <a:ext cx="5614091" cy="961500"/>
            <a:chOff x="2186470" y="2493430"/>
            <a:chExt cx="5614091" cy="961500"/>
          </a:xfrm>
        </p:grpSpPr>
        <p:sp>
          <p:nvSpPr>
            <p:cNvPr id="265" name="Google Shape;265;p74"/>
            <p:cNvSpPr txBox="1"/>
            <p:nvPr/>
          </p:nvSpPr>
          <p:spPr>
            <a:xfrm>
              <a:off x="3197661" y="2493430"/>
              <a:ext cx="46029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00000"/>
                </a:lnSpc>
                <a:spcBef>
                  <a:spcPts val="0"/>
                </a:spcBef>
                <a:spcAft>
                  <a:spcPts val="0"/>
                </a:spcAft>
                <a:buClr>
                  <a:schemeClr val="dk1"/>
                </a:buClr>
                <a:buSzPts val="1100"/>
                <a:buFont typeface="Arial"/>
                <a:buNone/>
              </a:pPr>
              <a:r>
                <a:rPr b="0" i="0" lang="en" sz="1800" u="none" cap="none" strike="noStrike">
                  <a:solidFill>
                    <a:srgbClr val="FFFFFF"/>
                  </a:solidFill>
                  <a:latin typeface="Avenir"/>
                  <a:ea typeface="Avenir"/>
                  <a:cs typeface="Avenir"/>
                  <a:sym typeface="Avenir"/>
                </a:rPr>
                <a:t>Good on paper: Find the right partner</a:t>
              </a:r>
              <a:endParaRPr b="0" i="0" sz="1800" u="none" cap="none" strike="noStrike">
                <a:solidFill>
                  <a:srgbClr val="FFFFFF"/>
                </a:solidFill>
                <a:latin typeface="Avenir"/>
                <a:ea typeface="Avenir"/>
                <a:cs typeface="Avenir"/>
                <a:sym typeface="Avenir"/>
              </a:endParaRPr>
            </a:p>
          </p:txBody>
        </p:sp>
        <p:sp>
          <p:nvSpPr>
            <p:cNvPr id="266" name="Google Shape;266;p74"/>
            <p:cNvSpPr txBox="1"/>
            <p:nvPr/>
          </p:nvSpPr>
          <p:spPr>
            <a:xfrm>
              <a:off x="2186470" y="2735162"/>
              <a:ext cx="1045500" cy="43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3000"/>
                <a:buFont typeface="Arial"/>
                <a:buNone/>
              </a:pPr>
              <a:r>
                <a:rPr b="1" i="0" lang="en" sz="3000" u="none" cap="none" strike="noStrike">
                  <a:solidFill>
                    <a:srgbClr val="FFFFFF"/>
                  </a:solidFill>
                  <a:latin typeface="Proxima Nova"/>
                  <a:ea typeface="Proxima Nova"/>
                  <a:cs typeface="Proxima Nova"/>
                  <a:sym typeface="Proxima Nova"/>
                </a:rPr>
                <a:t>3</a:t>
              </a:r>
              <a:endParaRPr b="1" i="0" sz="3000" u="none" cap="none" strike="noStrike">
                <a:solidFill>
                  <a:srgbClr val="FFFFFF"/>
                </a:solidFill>
                <a:latin typeface="Proxima Nova"/>
                <a:ea typeface="Proxima Nova"/>
                <a:cs typeface="Proxima Nova"/>
                <a:sym typeface="Proxima Nova"/>
              </a:endParaRPr>
            </a:p>
          </p:txBody>
        </p:sp>
      </p:grpSp>
      <p:grpSp>
        <p:nvGrpSpPr>
          <p:cNvPr id="267" name="Google Shape;267;p74"/>
          <p:cNvGrpSpPr/>
          <p:nvPr/>
        </p:nvGrpSpPr>
        <p:grpSpPr>
          <a:xfrm>
            <a:off x="2186470" y="2705238"/>
            <a:ext cx="5614091" cy="961500"/>
            <a:chOff x="2186470" y="2855234"/>
            <a:chExt cx="5614091" cy="961500"/>
          </a:xfrm>
        </p:grpSpPr>
        <p:sp>
          <p:nvSpPr>
            <p:cNvPr id="268" name="Google Shape;268;p74"/>
            <p:cNvSpPr txBox="1"/>
            <p:nvPr/>
          </p:nvSpPr>
          <p:spPr>
            <a:xfrm>
              <a:off x="3197661" y="2855234"/>
              <a:ext cx="46029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00000"/>
                </a:lnSpc>
                <a:spcBef>
                  <a:spcPts val="0"/>
                </a:spcBef>
                <a:spcAft>
                  <a:spcPts val="0"/>
                </a:spcAft>
                <a:buClr>
                  <a:schemeClr val="dk1"/>
                </a:buClr>
                <a:buSzPts val="1100"/>
                <a:buFont typeface="Arial"/>
                <a:buNone/>
              </a:pPr>
              <a:r>
                <a:rPr b="0" i="0" lang="en" sz="1800" u="none" cap="none" strike="noStrike">
                  <a:solidFill>
                    <a:srgbClr val="FFFFFF"/>
                  </a:solidFill>
                  <a:latin typeface="Avenir"/>
                  <a:ea typeface="Avenir"/>
                  <a:cs typeface="Avenir"/>
                  <a:sym typeface="Avenir"/>
                </a:rPr>
                <a:t>Take it slow: Prepare to go steady</a:t>
              </a:r>
              <a:endParaRPr b="0" i="0" sz="1800" u="none" cap="none" strike="noStrike">
                <a:solidFill>
                  <a:srgbClr val="FFFFFF"/>
                </a:solidFill>
                <a:latin typeface="Avenir"/>
                <a:ea typeface="Avenir"/>
                <a:cs typeface="Avenir"/>
                <a:sym typeface="Avenir"/>
              </a:endParaRPr>
            </a:p>
          </p:txBody>
        </p:sp>
        <p:sp>
          <p:nvSpPr>
            <p:cNvPr id="269" name="Google Shape;269;p74"/>
            <p:cNvSpPr txBox="1"/>
            <p:nvPr/>
          </p:nvSpPr>
          <p:spPr>
            <a:xfrm>
              <a:off x="2186470" y="3096965"/>
              <a:ext cx="1045500" cy="43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3000"/>
                <a:buFont typeface="Arial"/>
                <a:buNone/>
              </a:pPr>
              <a:r>
                <a:rPr b="1" i="0" lang="en" sz="3000" u="none" cap="none" strike="noStrike">
                  <a:solidFill>
                    <a:srgbClr val="FFFFFF"/>
                  </a:solidFill>
                  <a:latin typeface="Proxima Nova"/>
                  <a:ea typeface="Proxima Nova"/>
                  <a:cs typeface="Proxima Nova"/>
                  <a:sym typeface="Proxima Nova"/>
                </a:rPr>
                <a:t>4</a:t>
              </a:r>
              <a:endParaRPr b="1" i="0" sz="3000" u="none" cap="none" strike="noStrike">
                <a:solidFill>
                  <a:srgbClr val="FFFFFF"/>
                </a:solidFill>
                <a:latin typeface="Proxima Nova"/>
                <a:ea typeface="Proxima Nova"/>
                <a:cs typeface="Proxima Nova"/>
                <a:sym typeface="Proxima Nova"/>
              </a:endParaRPr>
            </a:p>
          </p:txBody>
        </p:sp>
      </p:grpSp>
      <p:grpSp>
        <p:nvGrpSpPr>
          <p:cNvPr id="270" name="Google Shape;270;p74"/>
          <p:cNvGrpSpPr/>
          <p:nvPr/>
        </p:nvGrpSpPr>
        <p:grpSpPr>
          <a:xfrm>
            <a:off x="2186470" y="3460050"/>
            <a:ext cx="6304378" cy="961500"/>
            <a:chOff x="2186470" y="4317471"/>
            <a:chExt cx="6304378" cy="961500"/>
          </a:xfrm>
        </p:grpSpPr>
        <p:sp>
          <p:nvSpPr>
            <p:cNvPr id="271" name="Google Shape;271;p74"/>
            <p:cNvSpPr txBox="1"/>
            <p:nvPr/>
          </p:nvSpPr>
          <p:spPr>
            <a:xfrm>
              <a:off x="3197648" y="4317471"/>
              <a:ext cx="5293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00000"/>
                </a:lnSpc>
                <a:spcBef>
                  <a:spcPts val="0"/>
                </a:spcBef>
                <a:spcAft>
                  <a:spcPts val="0"/>
                </a:spcAft>
                <a:buClr>
                  <a:schemeClr val="dk1"/>
                </a:buClr>
                <a:buSzPts val="1100"/>
                <a:buFont typeface="Arial"/>
                <a:buNone/>
              </a:pPr>
              <a:r>
                <a:rPr b="0" i="0" lang="en" sz="1800" u="none" cap="none" strike="noStrike">
                  <a:solidFill>
                    <a:srgbClr val="FFFFFF"/>
                  </a:solidFill>
                  <a:latin typeface="Avenir"/>
                  <a:ea typeface="Avenir"/>
                  <a:cs typeface="Avenir"/>
                  <a:sym typeface="Avenir"/>
                </a:rPr>
                <a:t>Define the relationship: Take it to the next level</a:t>
              </a:r>
              <a:endParaRPr b="0" i="0" sz="1800" u="none" cap="none" strike="noStrike">
                <a:solidFill>
                  <a:srgbClr val="FFFFFF"/>
                </a:solidFill>
                <a:latin typeface="Avenir"/>
                <a:ea typeface="Avenir"/>
                <a:cs typeface="Avenir"/>
                <a:sym typeface="Avenir"/>
              </a:endParaRPr>
            </a:p>
          </p:txBody>
        </p:sp>
        <p:sp>
          <p:nvSpPr>
            <p:cNvPr id="272" name="Google Shape;272;p74"/>
            <p:cNvSpPr txBox="1"/>
            <p:nvPr/>
          </p:nvSpPr>
          <p:spPr>
            <a:xfrm>
              <a:off x="2186470" y="4559204"/>
              <a:ext cx="1045500" cy="43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3000"/>
                <a:buFont typeface="Arial"/>
                <a:buNone/>
              </a:pPr>
              <a:r>
                <a:rPr b="1" i="0" lang="en" sz="3000" u="none" cap="none" strike="noStrike">
                  <a:solidFill>
                    <a:srgbClr val="FFFFFF"/>
                  </a:solidFill>
                  <a:latin typeface="Proxima Nova"/>
                  <a:ea typeface="Proxima Nova"/>
                  <a:cs typeface="Proxima Nova"/>
                  <a:sym typeface="Proxima Nova"/>
                </a:rPr>
                <a:t>5</a:t>
              </a:r>
              <a:endParaRPr b="1" i="0" sz="3000" u="none" cap="none" strike="noStrike">
                <a:solidFill>
                  <a:srgbClr val="FFFFFF"/>
                </a:solidFill>
                <a:latin typeface="Proxima Nova"/>
                <a:ea typeface="Proxima Nova"/>
                <a:cs typeface="Proxima Nova"/>
                <a:sym typeface="Proxima Nova"/>
              </a:endParaRPr>
            </a:p>
          </p:txBody>
        </p:sp>
      </p:grpSp>
      <p:grpSp>
        <p:nvGrpSpPr>
          <p:cNvPr id="273" name="Google Shape;273;p74"/>
          <p:cNvGrpSpPr/>
          <p:nvPr/>
        </p:nvGrpSpPr>
        <p:grpSpPr>
          <a:xfrm>
            <a:off x="2186470" y="4214875"/>
            <a:ext cx="6304378" cy="961500"/>
            <a:chOff x="2186470" y="5229505"/>
            <a:chExt cx="6304378" cy="961500"/>
          </a:xfrm>
        </p:grpSpPr>
        <p:sp>
          <p:nvSpPr>
            <p:cNvPr id="274" name="Google Shape;274;p74"/>
            <p:cNvSpPr txBox="1"/>
            <p:nvPr/>
          </p:nvSpPr>
          <p:spPr>
            <a:xfrm>
              <a:off x="3197648" y="5229505"/>
              <a:ext cx="5293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00000"/>
                </a:lnSpc>
                <a:spcBef>
                  <a:spcPts val="0"/>
                </a:spcBef>
                <a:spcAft>
                  <a:spcPts val="0"/>
                </a:spcAft>
                <a:buClr>
                  <a:schemeClr val="dk1"/>
                </a:buClr>
                <a:buSzPts val="1100"/>
                <a:buFont typeface="Arial"/>
                <a:buNone/>
              </a:pPr>
              <a:r>
                <a:rPr b="0" i="0" lang="en" sz="1800" u="none" cap="none" strike="noStrike">
                  <a:solidFill>
                    <a:srgbClr val="FFFFFF"/>
                  </a:solidFill>
                  <a:latin typeface="Avenir"/>
                  <a:ea typeface="Avenir"/>
                  <a:cs typeface="Avenir"/>
                  <a:sym typeface="Avenir"/>
                </a:rPr>
                <a:t>Daily grind: Avoid a rut by keeping things fresh</a:t>
              </a:r>
              <a:endParaRPr b="0" i="0" sz="1800" u="none" cap="none" strike="noStrike">
                <a:solidFill>
                  <a:srgbClr val="FFFFFF"/>
                </a:solidFill>
                <a:latin typeface="Avenir"/>
                <a:ea typeface="Avenir"/>
                <a:cs typeface="Avenir"/>
                <a:sym typeface="Avenir"/>
              </a:endParaRPr>
            </a:p>
          </p:txBody>
        </p:sp>
        <p:sp>
          <p:nvSpPr>
            <p:cNvPr id="275" name="Google Shape;275;p74"/>
            <p:cNvSpPr txBox="1"/>
            <p:nvPr/>
          </p:nvSpPr>
          <p:spPr>
            <a:xfrm>
              <a:off x="2186470" y="5471225"/>
              <a:ext cx="1045500" cy="43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3000"/>
                <a:buFont typeface="Arial"/>
                <a:buNone/>
              </a:pPr>
              <a:r>
                <a:rPr b="1" i="0" lang="en" sz="3000" u="none" cap="none" strike="noStrike">
                  <a:solidFill>
                    <a:srgbClr val="FFFFFF"/>
                  </a:solidFill>
                  <a:latin typeface="Proxima Nova"/>
                  <a:ea typeface="Proxima Nova"/>
                  <a:cs typeface="Proxima Nova"/>
                  <a:sym typeface="Proxima Nova"/>
                </a:rPr>
                <a:t>6</a:t>
              </a:r>
              <a:endParaRPr b="1" i="0" sz="3000" u="none" cap="none" strike="noStrike">
                <a:solidFill>
                  <a:srgbClr val="FFFFFF"/>
                </a:solidFill>
                <a:latin typeface="Proxima Nova"/>
                <a:ea typeface="Proxima Nova"/>
                <a:cs typeface="Proxima Nova"/>
                <a:sym typeface="Proxima Nova"/>
              </a:endParaRPr>
            </a:p>
          </p:txBody>
        </p:sp>
      </p:grpSp>
      <p:grpSp>
        <p:nvGrpSpPr>
          <p:cNvPr id="276" name="Google Shape;276;p74"/>
          <p:cNvGrpSpPr/>
          <p:nvPr/>
        </p:nvGrpSpPr>
        <p:grpSpPr>
          <a:xfrm>
            <a:off x="2186470" y="4969677"/>
            <a:ext cx="5614091" cy="961500"/>
            <a:chOff x="2186470" y="6141514"/>
            <a:chExt cx="5614091" cy="961500"/>
          </a:xfrm>
        </p:grpSpPr>
        <p:sp>
          <p:nvSpPr>
            <p:cNvPr id="277" name="Google Shape;277;p74"/>
            <p:cNvSpPr txBox="1"/>
            <p:nvPr/>
          </p:nvSpPr>
          <p:spPr>
            <a:xfrm>
              <a:off x="3197661" y="6141514"/>
              <a:ext cx="46029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00000"/>
                </a:lnSpc>
                <a:spcBef>
                  <a:spcPts val="0"/>
                </a:spcBef>
                <a:spcAft>
                  <a:spcPts val="0"/>
                </a:spcAft>
                <a:buClr>
                  <a:schemeClr val="dk1"/>
                </a:buClr>
                <a:buSzPts val="1100"/>
                <a:buFont typeface="Arial"/>
                <a:buNone/>
              </a:pPr>
              <a:r>
                <a:rPr b="0" i="0" lang="en" sz="1800" u="none" cap="none" strike="noStrike">
                  <a:solidFill>
                    <a:srgbClr val="FFFFFF"/>
                  </a:solidFill>
                  <a:latin typeface="Avenir"/>
                  <a:ea typeface="Avenir"/>
                  <a:cs typeface="Avenir"/>
                  <a:sym typeface="Avenir"/>
                </a:rPr>
                <a:t>Partnership goals: Happily ever after?</a:t>
              </a:r>
              <a:endParaRPr b="0" i="0" sz="1800" u="none" cap="none" strike="noStrike">
                <a:solidFill>
                  <a:srgbClr val="FFFFFF"/>
                </a:solidFill>
                <a:latin typeface="Avenir"/>
                <a:ea typeface="Avenir"/>
                <a:cs typeface="Avenir"/>
                <a:sym typeface="Avenir"/>
              </a:endParaRPr>
            </a:p>
          </p:txBody>
        </p:sp>
        <p:sp>
          <p:nvSpPr>
            <p:cNvPr id="278" name="Google Shape;278;p74"/>
            <p:cNvSpPr txBox="1"/>
            <p:nvPr/>
          </p:nvSpPr>
          <p:spPr>
            <a:xfrm>
              <a:off x="2186470" y="6383246"/>
              <a:ext cx="1045500" cy="43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3000"/>
                <a:buFont typeface="Arial"/>
                <a:buNone/>
              </a:pPr>
              <a:r>
                <a:rPr b="1" i="0" lang="en" sz="3000" u="none" cap="none" strike="noStrike">
                  <a:solidFill>
                    <a:srgbClr val="FFFFFF"/>
                  </a:solidFill>
                  <a:latin typeface="Proxima Nova"/>
                  <a:ea typeface="Proxima Nova"/>
                  <a:cs typeface="Proxima Nova"/>
                  <a:sym typeface="Proxima Nova"/>
                </a:rPr>
                <a:t>7</a:t>
              </a:r>
              <a:endParaRPr b="1" i="0" sz="3000" u="none" cap="none" strike="noStrike">
                <a:solidFill>
                  <a:srgbClr val="FFFFFF"/>
                </a:solidFill>
                <a:latin typeface="Proxima Nova"/>
                <a:ea typeface="Proxima Nova"/>
                <a:cs typeface="Proxima Nova"/>
                <a:sym typeface="Proxima Nova"/>
              </a:endParaRPr>
            </a:p>
          </p:txBody>
        </p:sp>
      </p:grpSp>
      <p:cxnSp>
        <p:nvCxnSpPr>
          <p:cNvPr id="279" name="Google Shape;279;p74"/>
          <p:cNvCxnSpPr/>
          <p:nvPr/>
        </p:nvCxnSpPr>
        <p:spPr>
          <a:xfrm>
            <a:off x="971400" y="7341825"/>
            <a:ext cx="0" cy="941400"/>
          </a:xfrm>
          <a:prstGeom prst="straightConnector1">
            <a:avLst/>
          </a:prstGeom>
          <a:noFill/>
          <a:ln cap="flat" cmpd="sng" w="19050">
            <a:solidFill>
              <a:srgbClr val="D9D9D9"/>
            </a:solidFill>
            <a:prstDash val="solid"/>
            <a:round/>
            <a:headEnd len="sm" w="sm" type="none"/>
            <a:tailEnd len="sm" w="sm" type="none"/>
          </a:ln>
        </p:spPr>
      </p:cxnSp>
      <p:sp>
        <p:nvSpPr>
          <p:cNvPr id="280" name="Google Shape;280;p74"/>
          <p:cNvSpPr txBox="1"/>
          <p:nvPr/>
        </p:nvSpPr>
        <p:spPr>
          <a:xfrm rot="-5400000">
            <a:off x="-1925691" y="3840578"/>
            <a:ext cx="5794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rgbClr val="000000"/>
              </a:buClr>
              <a:buSzPts val="1100"/>
              <a:buFont typeface="Arial"/>
              <a:buNone/>
            </a:pPr>
            <a:r>
              <a:rPr b="1" i="0" lang="en" sz="2600" u="none" cap="none" strike="noStrike">
                <a:solidFill>
                  <a:srgbClr val="2D3E50"/>
                </a:solidFill>
                <a:latin typeface="Proxima Nova"/>
                <a:ea typeface="Proxima Nova"/>
                <a:cs typeface="Proxima Nova"/>
                <a:sym typeface="Proxima Nova"/>
              </a:rPr>
              <a:t>Contents</a:t>
            </a:r>
            <a:endParaRPr b="1" i="0" sz="2600" u="none" cap="none" strike="noStrike">
              <a:solidFill>
                <a:srgbClr val="2D3E50"/>
              </a:solidFill>
              <a:latin typeface="Proxima Nova"/>
              <a:ea typeface="Proxima Nova"/>
              <a:cs typeface="Proxima Nova"/>
              <a:sym typeface="Proxima Nova"/>
            </a:endParaRPr>
          </a:p>
        </p:txBody>
      </p:sp>
      <p:grpSp>
        <p:nvGrpSpPr>
          <p:cNvPr id="281" name="Google Shape;281;p74"/>
          <p:cNvGrpSpPr/>
          <p:nvPr/>
        </p:nvGrpSpPr>
        <p:grpSpPr>
          <a:xfrm>
            <a:off x="2186470" y="5724500"/>
            <a:ext cx="7315680" cy="961500"/>
            <a:chOff x="2186470" y="6141525"/>
            <a:chExt cx="7315680" cy="961500"/>
          </a:xfrm>
        </p:grpSpPr>
        <p:sp>
          <p:nvSpPr>
            <p:cNvPr id="282" name="Google Shape;282;p74"/>
            <p:cNvSpPr txBox="1"/>
            <p:nvPr/>
          </p:nvSpPr>
          <p:spPr>
            <a:xfrm>
              <a:off x="3197650" y="6141525"/>
              <a:ext cx="63045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00000"/>
                </a:lnSpc>
                <a:spcBef>
                  <a:spcPts val="0"/>
                </a:spcBef>
                <a:spcAft>
                  <a:spcPts val="0"/>
                </a:spcAft>
                <a:buClr>
                  <a:schemeClr val="dk1"/>
                </a:buClr>
                <a:buSzPts val="1100"/>
                <a:buFont typeface="Arial"/>
                <a:buNone/>
              </a:pPr>
              <a:r>
                <a:rPr b="0" i="0" lang="en" sz="1800" u="none" cap="none" strike="noStrike">
                  <a:solidFill>
                    <a:srgbClr val="FFFFFF"/>
                  </a:solidFill>
                  <a:latin typeface="Avenir"/>
                  <a:ea typeface="Avenir"/>
                  <a:cs typeface="Avenir"/>
                  <a:sym typeface="Avenir"/>
                </a:rPr>
                <a:t>Summary: The secret to a happy, lasting partnership</a:t>
              </a:r>
              <a:endParaRPr b="0" i="0" sz="1800" u="none" cap="none" strike="noStrike">
                <a:solidFill>
                  <a:srgbClr val="FFFFFF"/>
                </a:solidFill>
                <a:latin typeface="Avenir"/>
                <a:ea typeface="Avenir"/>
                <a:cs typeface="Avenir"/>
                <a:sym typeface="Avenir"/>
              </a:endParaRPr>
            </a:p>
          </p:txBody>
        </p:sp>
        <p:sp>
          <p:nvSpPr>
            <p:cNvPr id="283" name="Google Shape;283;p74"/>
            <p:cNvSpPr txBox="1"/>
            <p:nvPr/>
          </p:nvSpPr>
          <p:spPr>
            <a:xfrm>
              <a:off x="2186470" y="6383246"/>
              <a:ext cx="1045500" cy="43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chemeClr val="dk1"/>
                </a:buClr>
                <a:buSzPts val="1100"/>
                <a:buFont typeface="Arial"/>
                <a:buNone/>
              </a:pPr>
              <a:r>
                <a:rPr b="1" i="0" lang="en" sz="3000" u="none" cap="none" strike="noStrike">
                  <a:solidFill>
                    <a:schemeClr val="lt1"/>
                  </a:solidFill>
                  <a:latin typeface="Proxima Nova"/>
                  <a:ea typeface="Proxima Nova"/>
                  <a:cs typeface="Proxima Nova"/>
                  <a:sym typeface="Proxima Nova"/>
                </a:rPr>
                <a:t>8</a:t>
              </a:r>
              <a:endParaRPr b="1" i="0" sz="3000" u="none" cap="none" strike="noStrike">
                <a:solidFill>
                  <a:schemeClr val="lt1"/>
                </a:solidFill>
                <a:latin typeface="Proxima Nova"/>
                <a:ea typeface="Proxima Nova"/>
                <a:cs typeface="Proxima Nova"/>
                <a:sym typeface="Proxima Nova"/>
              </a:endParaRPr>
            </a:p>
          </p:txBody>
        </p:sp>
      </p:grpSp>
      <p:sp>
        <p:nvSpPr>
          <p:cNvPr id="284" name="Google Shape;284;p74"/>
          <p:cNvSpPr txBox="1"/>
          <p:nvPr/>
        </p:nvSpPr>
        <p:spPr>
          <a:xfrm>
            <a:off x="2178020" y="6674421"/>
            <a:ext cx="1045500" cy="43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chemeClr val="dk1"/>
              </a:buClr>
              <a:buSzPts val="1100"/>
              <a:buFont typeface="Arial"/>
              <a:buNone/>
            </a:pPr>
            <a:r>
              <a:rPr b="1" i="0" lang="en" sz="3000" u="none" cap="none" strike="noStrike">
                <a:solidFill>
                  <a:schemeClr val="lt1"/>
                </a:solidFill>
                <a:latin typeface="Proxima Nova"/>
                <a:ea typeface="Proxima Nova"/>
                <a:cs typeface="Proxima Nova"/>
                <a:sym typeface="Proxima Nova"/>
              </a:rPr>
              <a:t>9</a:t>
            </a:r>
            <a:endParaRPr b="1" i="0" sz="3000" u="none" cap="none" strike="noStrike">
              <a:solidFill>
                <a:schemeClr val="lt1"/>
              </a:solidFill>
              <a:latin typeface="Proxima Nova"/>
              <a:ea typeface="Proxima Nova"/>
              <a:cs typeface="Proxima Nova"/>
              <a:sym typeface="Proxima Nova"/>
            </a:endParaRPr>
          </a:p>
        </p:txBody>
      </p:sp>
      <p:sp>
        <p:nvSpPr>
          <p:cNvPr id="285" name="Google Shape;285;p74"/>
          <p:cNvSpPr txBox="1"/>
          <p:nvPr/>
        </p:nvSpPr>
        <p:spPr>
          <a:xfrm>
            <a:off x="3215099" y="6479289"/>
            <a:ext cx="46029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chemeClr val="dk1"/>
              </a:buClr>
              <a:buSzPts val="1100"/>
              <a:buFont typeface="Arial"/>
              <a:buNone/>
            </a:pPr>
            <a:r>
              <a:rPr b="0" i="0" lang="en" sz="1800" u="none" cap="none" strike="noStrike">
                <a:solidFill>
                  <a:schemeClr val="lt1"/>
                </a:solidFill>
                <a:latin typeface="Avenir"/>
                <a:ea typeface="Avenir"/>
                <a:cs typeface="Avenir"/>
                <a:sym typeface="Avenir"/>
              </a:rPr>
              <a:t>Key takeaways</a:t>
            </a:r>
            <a:endParaRPr b="0" i="0" sz="1800" u="none" cap="none" strike="noStrike">
              <a:solidFill>
                <a:schemeClr val="lt1"/>
              </a:solidFill>
              <a:latin typeface="Avenir"/>
              <a:ea typeface="Avenir"/>
              <a:cs typeface="Avenir"/>
              <a:sym typeface="Aveni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7" name="Shape 607"/>
        <p:cNvGrpSpPr/>
        <p:nvPr/>
      </p:nvGrpSpPr>
      <p:grpSpPr>
        <a:xfrm>
          <a:off x="0" y="0"/>
          <a:ext cx="0" cy="0"/>
          <a:chOff x="0" y="0"/>
          <a:chExt cx="0" cy="0"/>
        </a:xfrm>
      </p:grpSpPr>
      <p:sp>
        <p:nvSpPr>
          <p:cNvPr id="608" name="Google Shape;608;p92"/>
          <p:cNvSpPr txBox="1"/>
          <p:nvPr/>
        </p:nvSpPr>
        <p:spPr>
          <a:xfrm>
            <a:off x="600300" y="6703925"/>
            <a:ext cx="6848400" cy="627300"/>
          </a:xfrm>
          <a:prstGeom prst="rect">
            <a:avLst/>
          </a:prstGeom>
          <a:noFill/>
          <a:ln>
            <a:noFill/>
          </a:ln>
        </p:spPr>
        <p:txBody>
          <a:bodyPr anchorCtr="0" anchor="t" bIns="113100" lIns="113100" spcFirstLastPara="1" rIns="113100" wrap="square" tIns="113100">
            <a:noAutofit/>
          </a:bodyPr>
          <a:lstStyle/>
          <a:p>
            <a:pPr indent="0" lvl="0" marL="0" marR="0" rtl="0" algn="l">
              <a:lnSpc>
                <a:spcPct val="100000"/>
              </a:lnSpc>
              <a:spcBef>
                <a:spcPts val="0"/>
              </a:spcBef>
              <a:spcAft>
                <a:spcPts val="0"/>
              </a:spcAft>
              <a:buClr>
                <a:srgbClr val="000000"/>
              </a:buClr>
              <a:buSzPts val="2600"/>
              <a:buFont typeface="Arial"/>
              <a:buNone/>
            </a:pPr>
            <a:r>
              <a:t/>
            </a:r>
            <a:endParaRPr b="1" i="0" sz="2600" u="none" cap="none" strike="noStrike">
              <a:solidFill>
                <a:srgbClr val="434343"/>
              </a:solidFill>
              <a:latin typeface="Proxima Nova"/>
              <a:ea typeface="Proxima Nova"/>
              <a:cs typeface="Proxima Nova"/>
              <a:sym typeface="Proxima Nova"/>
            </a:endParaRPr>
          </a:p>
        </p:txBody>
      </p:sp>
      <p:pic>
        <p:nvPicPr>
          <p:cNvPr id="609" name="Google Shape;609;p92"/>
          <p:cNvPicPr preferRelativeResize="0"/>
          <p:nvPr/>
        </p:nvPicPr>
        <p:blipFill rotWithShape="1">
          <a:blip r:embed="rId3">
            <a:alphaModFix/>
          </a:blip>
          <a:srcRect b="22946" l="300" r="-300" t="10386"/>
          <a:stretch/>
        </p:blipFill>
        <p:spPr>
          <a:xfrm>
            <a:off x="4992205" y="4780244"/>
            <a:ext cx="6705300" cy="6705300"/>
          </a:xfrm>
          <a:prstGeom prst="ellipse">
            <a:avLst/>
          </a:prstGeom>
          <a:noFill/>
          <a:ln>
            <a:noFill/>
          </a:ln>
        </p:spPr>
      </p:pic>
      <p:sp>
        <p:nvSpPr>
          <p:cNvPr id="610" name="Google Shape;610;p92"/>
          <p:cNvSpPr txBox="1"/>
          <p:nvPr/>
        </p:nvSpPr>
        <p:spPr>
          <a:xfrm>
            <a:off x="5177600" y="2593549"/>
            <a:ext cx="4104000" cy="20991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On average, mothers within the Channel Mum community watched two minutes of branded content per video. On Facebook, the videos hit a 55% retention rate, rising to 59% on YouTube. Even better, Iceland’s approval ratings jumped from 10% to 80% after moms viewed vlogger-created content, a 72% increase above the agreed-upon digital KPIs.</a:t>
            </a:r>
            <a:r>
              <a:rPr b="0" baseline="30000" i="0" lang="en" sz="1300" u="none" cap="none" strike="noStrike">
                <a:solidFill>
                  <a:srgbClr val="2D3E50"/>
                </a:solidFill>
                <a:latin typeface="Avenir"/>
                <a:ea typeface="Avenir"/>
                <a:cs typeface="Avenir"/>
                <a:sym typeface="Avenir"/>
              </a:rPr>
              <a:t>1</a:t>
            </a:r>
            <a:endParaRPr b="0" i="0" sz="1300" u="none" cap="none" strike="noStrike">
              <a:solidFill>
                <a:srgbClr val="2D3E50"/>
              </a:solidFill>
              <a:latin typeface="Avenir"/>
              <a:ea typeface="Avenir"/>
              <a:cs typeface="Avenir"/>
              <a:sym typeface="Avenir"/>
            </a:endParaRPr>
          </a:p>
        </p:txBody>
      </p:sp>
      <p:sp>
        <p:nvSpPr>
          <p:cNvPr id="611" name="Google Shape;611;p92"/>
          <p:cNvSpPr txBox="1"/>
          <p:nvPr/>
        </p:nvSpPr>
        <p:spPr>
          <a:xfrm>
            <a:off x="582075" y="2605000"/>
            <a:ext cx="4158000" cy="44169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This part’s all about setting boundaries and ground rules. Assert your needs and goals from the partnership — is your influencer partner achieving what you’d hoped? Can you adjust the relationship slightly to make it work for both of you? Identify areas where you can both improve and drive effectiveness moving forward.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chemeClr val="dk1"/>
              </a:buClr>
              <a:buSzPts val="1100"/>
              <a:buFont typeface="Arial"/>
              <a:buNone/>
            </a:pPr>
            <a:r>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chemeClr val="dk1"/>
              </a:buClr>
              <a:buSzPts val="1100"/>
              <a:buFont typeface="Arial"/>
              <a:buNone/>
            </a:pPr>
            <a:r>
              <a:rPr b="1" i="0" lang="en" sz="1600" u="none" cap="none" strike="noStrike">
                <a:solidFill>
                  <a:srgbClr val="E40046"/>
                </a:solidFill>
                <a:latin typeface="Proxima Nova"/>
                <a:ea typeface="Proxima Nova"/>
                <a:cs typeface="Proxima Nova"/>
                <a:sym typeface="Proxima Nova"/>
              </a:rPr>
              <a:t>Iceland taps into the power of long-term relationships</a:t>
            </a:r>
            <a:endParaRPr b="1" i="0" sz="1600" u="none" cap="none" strike="noStrike">
              <a:solidFill>
                <a:srgbClr val="E40046"/>
              </a:solidFill>
              <a:latin typeface="Proxima Nova"/>
              <a:ea typeface="Proxima Nova"/>
              <a:cs typeface="Proxima Nova"/>
              <a:sym typeface="Proxima Nova"/>
            </a:endParaRPr>
          </a:p>
          <a:p>
            <a:pPr indent="0" lvl="0" marL="0" marR="0" rtl="0" algn="l">
              <a:lnSpc>
                <a:spcPct val="130000"/>
              </a:lnSpc>
              <a:spcBef>
                <a:spcPts val="0"/>
              </a:spcBef>
              <a:spcAft>
                <a:spcPts val="0"/>
              </a:spcAft>
              <a:buClr>
                <a:schemeClr val="dk1"/>
              </a:buClr>
              <a:buSzPts val="1100"/>
              <a:buFont typeface="Arial"/>
              <a:buNone/>
            </a:pPr>
            <a:r>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British supermarket Iceland did in 2017 with their year-long partnership with vlogging site Channel Mum, whose influencers created exclusive content featuring Iceland products.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chemeClr val="dk1"/>
              </a:buClr>
              <a:buSzPts val="1100"/>
              <a:buFont typeface="Arial"/>
              <a:buNone/>
            </a:pPr>
            <a:r>
              <a:t/>
            </a:r>
            <a:endParaRPr b="0" i="0" sz="1200" u="none" cap="none" strike="noStrike">
              <a:solidFill>
                <a:srgbClr val="2D3E50"/>
              </a:solidFill>
              <a:latin typeface="Avenir"/>
              <a:ea typeface="Avenir"/>
              <a:cs typeface="Avenir"/>
              <a:sym typeface="Avenir"/>
            </a:endParaRPr>
          </a:p>
        </p:txBody>
      </p:sp>
      <p:sp>
        <p:nvSpPr>
          <p:cNvPr id="612" name="Google Shape;612;p92"/>
          <p:cNvSpPr txBox="1"/>
          <p:nvPr/>
        </p:nvSpPr>
        <p:spPr>
          <a:xfrm>
            <a:off x="567500" y="1946300"/>
            <a:ext cx="7323900" cy="410100"/>
          </a:xfrm>
          <a:prstGeom prst="rect">
            <a:avLst/>
          </a:prstGeom>
          <a:noFill/>
          <a:ln>
            <a:noFill/>
          </a:ln>
        </p:spPr>
        <p:txBody>
          <a:bodyPr anchorCtr="0" anchor="t" bIns="113100" lIns="113100" spcFirstLastPara="1" rIns="113100" wrap="square" tIns="113100">
            <a:noAutofit/>
          </a:bodyPr>
          <a:lstStyle/>
          <a:p>
            <a:pPr indent="0" lvl="0" marL="0" marR="0" rtl="0" algn="l">
              <a:lnSpc>
                <a:spcPct val="100000"/>
              </a:lnSpc>
              <a:spcBef>
                <a:spcPts val="0"/>
              </a:spcBef>
              <a:spcAft>
                <a:spcPts val="0"/>
              </a:spcAft>
              <a:buClr>
                <a:schemeClr val="dk1"/>
              </a:buClr>
              <a:buSzPts val="1100"/>
              <a:buFont typeface="Arial"/>
              <a:buNone/>
            </a:pPr>
            <a:r>
              <a:rPr b="1" i="0" lang="en" sz="1600" u="none" cap="none" strike="noStrike">
                <a:solidFill>
                  <a:srgbClr val="E40046"/>
                </a:solidFill>
                <a:latin typeface="Proxima Nova"/>
                <a:ea typeface="Proxima Nova"/>
                <a:cs typeface="Proxima Nova"/>
                <a:sym typeface="Proxima Nova"/>
              </a:rPr>
              <a:t>Now things are going well, it’s a good time to define the relationship</a:t>
            </a:r>
            <a:endParaRPr b="1" i="0" sz="1600" u="none" cap="none" strike="noStrike">
              <a:solidFill>
                <a:srgbClr val="E40046"/>
              </a:solidFill>
              <a:latin typeface="Proxima Nova"/>
              <a:ea typeface="Proxima Nova"/>
              <a:cs typeface="Proxima Nova"/>
              <a:sym typeface="Proxima Nova"/>
            </a:endParaRPr>
          </a:p>
        </p:txBody>
      </p:sp>
      <p:sp>
        <p:nvSpPr>
          <p:cNvPr id="613" name="Google Shape;613;p92"/>
          <p:cNvSpPr txBox="1"/>
          <p:nvPr/>
        </p:nvSpPr>
        <p:spPr>
          <a:xfrm>
            <a:off x="555125" y="1330950"/>
            <a:ext cx="6093300" cy="530700"/>
          </a:xfrm>
          <a:prstGeom prst="rect">
            <a:avLst/>
          </a:prstGeom>
          <a:noFill/>
          <a:ln>
            <a:noFill/>
          </a:ln>
        </p:spPr>
        <p:txBody>
          <a:bodyPr anchorCtr="0" anchor="t" bIns="113100" lIns="113100" spcFirstLastPara="1" rIns="113100" wrap="square" tIns="113100">
            <a:noAutofit/>
          </a:bodyPr>
          <a:lstStyle/>
          <a:p>
            <a:pPr indent="0" lvl="0" marL="0" marR="0" rtl="0" algn="l">
              <a:lnSpc>
                <a:spcPct val="100000"/>
              </a:lnSpc>
              <a:spcBef>
                <a:spcPts val="0"/>
              </a:spcBef>
              <a:spcAft>
                <a:spcPts val="0"/>
              </a:spcAft>
              <a:buClr>
                <a:schemeClr val="dk1"/>
              </a:buClr>
              <a:buSzPts val="1100"/>
              <a:buFont typeface="Arial"/>
              <a:buNone/>
            </a:pPr>
            <a:r>
              <a:rPr b="1" i="0" lang="en" sz="2600" u="none" cap="none" strike="noStrike">
                <a:solidFill>
                  <a:srgbClr val="2D3E50"/>
                </a:solidFill>
                <a:latin typeface="Proxima Nova"/>
                <a:ea typeface="Proxima Nova"/>
                <a:cs typeface="Proxima Nova"/>
                <a:sym typeface="Proxima Nova"/>
              </a:rPr>
              <a:t>Take your relationship to the next level</a:t>
            </a:r>
            <a:endParaRPr b="1" i="0" sz="2600" u="none" cap="none" strike="noStrike">
              <a:solidFill>
                <a:srgbClr val="2D3E50"/>
              </a:solidFill>
              <a:latin typeface="Proxima Nova"/>
              <a:ea typeface="Proxima Nova"/>
              <a:cs typeface="Proxima Nova"/>
              <a:sym typeface="Proxima Nova"/>
            </a:endParaRPr>
          </a:p>
          <a:p>
            <a:pPr indent="0" lvl="0" marL="0" marR="0" rtl="0" algn="l">
              <a:lnSpc>
                <a:spcPct val="100000"/>
              </a:lnSpc>
              <a:spcBef>
                <a:spcPts val="300"/>
              </a:spcBef>
              <a:spcAft>
                <a:spcPts val="600"/>
              </a:spcAft>
              <a:buClr>
                <a:srgbClr val="000000"/>
              </a:buClr>
              <a:buSzPts val="2600"/>
              <a:buFont typeface="Arial"/>
              <a:buNone/>
            </a:pPr>
            <a:r>
              <a:t/>
            </a:r>
            <a:endParaRPr b="1" i="0" sz="2600" u="none" cap="none" strike="noStrike">
              <a:solidFill>
                <a:srgbClr val="2D3E50"/>
              </a:solidFill>
              <a:latin typeface="Proxima Nova"/>
              <a:ea typeface="Proxima Nova"/>
              <a:cs typeface="Proxima Nova"/>
              <a:sym typeface="Proxima Nova"/>
            </a:endParaRPr>
          </a:p>
        </p:txBody>
      </p:sp>
      <p:sp>
        <p:nvSpPr>
          <p:cNvPr id="614" name="Google Shape;614;p92"/>
          <p:cNvSpPr txBox="1"/>
          <p:nvPr/>
        </p:nvSpPr>
        <p:spPr>
          <a:xfrm>
            <a:off x="593503" y="1143622"/>
            <a:ext cx="2174100" cy="372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300"/>
              <a:buFont typeface="Arial"/>
              <a:buNone/>
            </a:pPr>
            <a:r>
              <a:rPr b="1" i="0" lang="en" sz="1300" u="none" cap="none" strike="noStrike">
                <a:solidFill>
                  <a:srgbClr val="E40046"/>
                </a:solidFill>
                <a:latin typeface="Proxima Nova"/>
                <a:ea typeface="Proxima Nova"/>
                <a:cs typeface="Proxima Nova"/>
                <a:sym typeface="Proxima Nova"/>
              </a:rPr>
              <a:t>CHAPTER 5</a:t>
            </a:r>
            <a:endParaRPr b="1" i="0" sz="1300" u="none" cap="none" strike="noStrike">
              <a:solidFill>
                <a:srgbClr val="E40046"/>
              </a:solidFill>
              <a:latin typeface="Proxima Nova"/>
              <a:ea typeface="Proxima Nova"/>
              <a:cs typeface="Proxima Nova"/>
              <a:sym typeface="Proxima Nova"/>
            </a:endParaRPr>
          </a:p>
        </p:txBody>
      </p:sp>
      <p:pic>
        <p:nvPicPr>
          <p:cNvPr id="615" name="Google Shape;615;p92">
            <a:hlinkClick r:id="rId4"/>
          </p:cNvPr>
          <p:cNvPicPr preferRelativeResize="0"/>
          <p:nvPr/>
        </p:nvPicPr>
        <p:blipFill rotWithShape="1">
          <a:blip r:embed="rId5">
            <a:alphaModFix/>
          </a:blip>
          <a:srcRect b="13308" l="6356" r="6669" t="13731"/>
          <a:stretch/>
        </p:blipFill>
        <p:spPr>
          <a:xfrm>
            <a:off x="829500" y="464787"/>
            <a:ext cx="1105275" cy="530650"/>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9" name="Shape 619"/>
        <p:cNvGrpSpPr/>
        <p:nvPr/>
      </p:nvGrpSpPr>
      <p:grpSpPr>
        <a:xfrm>
          <a:off x="0" y="0"/>
          <a:ext cx="0" cy="0"/>
          <a:chOff x="0" y="0"/>
          <a:chExt cx="0" cy="0"/>
        </a:xfrm>
      </p:grpSpPr>
      <p:pic>
        <p:nvPicPr>
          <p:cNvPr id="620" name="Google Shape;620;p93"/>
          <p:cNvPicPr preferRelativeResize="0"/>
          <p:nvPr/>
        </p:nvPicPr>
        <p:blipFill rotWithShape="1">
          <a:blip r:embed="rId3">
            <a:alphaModFix amt="10000"/>
          </a:blip>
          <a:srcRect b="-4049" l="-84726" r="26121" t="-1681"/>
          <a:stretch/>
        </p:blipFill>
        <p:spPr>
          <a:xfrm>
            <a:off x="-6505525" y="-1188375"/>
            <a:ext cx="10637100" cy="10637100"/>
          </a:xfrm>
          <a:prstGeom prst="donut">
            <a:avLst>
              <a:gd fmla="val 19423" name="adj"/>
            </a:avLst>
          </a:prstGeom>
          <a:noFill/>
          <a:ln>
            <a:noFill/>
          </a:ln>
        </p:spPr>
      </p:pic>
      <p:sp>
        <p:nvSpPr>
          <p:cNvPr id="621" name="Google Shape;621;p93"/>
          <p:cNvSpPr txBox="1"/>
          <p:nvPr/>
        </p:nvSpPr>
        <p:spPr>
          <a:xfrm>
            <a:off x="2611439" y="3456680"/>
            <a:ext cx="6936300" cy="1341300"/>
          </a:xfrm>
          <a:prstGeom prst="rect">
            <a:avLst/>
          </a:prstGeom>
          <a:noFill/>
          <a:ln>
            <a:noFill/>
          </a:ln>
        </p:spPr>
        <p:txBody>
          <a:bodyPr anchorCtr="0" anchor="t" bIns="91425" lIns="91425" spcFirstLastPara="1" rIns="91425" wrap="square" tIns="91425">
            <a:noAutofit/>
          </a:bodyPr>
          <a:lstStyle/>
          <a:p>
            <a:pPr indent="0" lvl="0" marL="1371600" marR="0" rtl="0" algn="l">
              <a:lnSpc>
                <a:spcPct val="130000"/>
              </a:lnSpc>
              <a:spcBef>
                <a:spcPts val="0"/>
              </a:spcBef>
              <a:spcAft>
                <a:spcPts val="1800"/>
              </a:spcAft>
              <a:buClr>
                <a:schemeClr val="dk1"/>
              </a:buClr>
              <a:buSzPts val="1100"/>
              <a:buFont typeface="Arial"/>
              <a:buNone/>
            </a:pPr>
            <a:r>
              <a:rPr b="0" i="1" lang="en" sz="1300" u="none" cap="none" strike="noStrike">
                <a:solidFill>
                  <a:srgbClr val="2D3E50"/>
                </a:solidFill>
                <a:latin typeface="Proxima Nova"/>
                <a:ea typeface="Proxima Nova"/>
                <a:cs typeface="Proxima Nova"/>
                <a:sym typeface="Proxima Nova"/>
              </a:rPr>
              <a:t>“If you choose influencers who are like the man on the street, then people are more likely to listen to them and be influenced by them </a:t>
            </a:r>
            <a:br>
              <a:rPr b="0" i="1" lang="en" sz="1300" u="none" cap="none" strike="noStrike">
                <a:solidFill>
                  <a:srgbClr val="2D3E50"/>
                </a:solidFill>
                <a:latin typeface="Proxima Nova"/>
                <a:ea typeface="Proxima Nova"/>
                <a:cs typeface="Proxima Nova"/>
                <a:sym typeface="Proxima Nova"/>
              </a:rPr>
            </a:br>
            <a:r>
              <a:rPr b="0" i="1" lang="en" sz="1300" u="none" cap="none" strike="noStrike">
                <a:solidFill>
                  <a:srgbClr val="2D3E50"/>
                </a:solidFill>
                <a:latin typeface="Proxima Nova"/>
                <a:ea typeface="Proxima Nova"/>
                <a:cs typeface="Proxima Nova"/>
                <a:sym typeface="Proxima Nova"/>
              </a:rPr>
              <a:t>and then hopefully go on and purchase. . . . So while ROI is difficult, </a:t>
            </a:r>
            <a:br>
              <a:rPr b="0" i="1" lang="en" sz="1300" u="none" cap="none" strike="noStrike">
                <a:solidFill>
                  <a:srgbClr val="2D3E50"/>
                </a:solidFill>
                <a:latin typeface="Proxima Nova"/>
                <a:ea typeface="Proxima Nova"/>
                <a:cs typeface="Proxima Nova"/>
                <a:sym typeface="Proxima Nova"/>
              </a:rPr>
            </a:br>
            <a:r>
              <a:rPr b="0" i="1" lang="en" sz="1300" u="none" cap="none" strike="noStrike">
                <a:solidFill>
                  <a:srgbClr val="2D3E50"/>
                </a:solidFill>
                <a:latin typeface="Proxima Nova"/>
                <a:ea typeface="Proxima Nova"/>
                <a:cs typeface="Proxima Nova"/>
                <a:sym typeface="Proxima Nova"/>
              </a:rPr>
              <a:t>and I completely get that, you need to have longer term relationships.”</a:t>
            </a:r>
            <a:endParaRPr b="0" i="0" sz="1400" u="none" cap="none" strike="noStrike">
              <a:solidFill>
                <a:srgbClr val="2D3E50"/>
              </a:solidFill>
              <a:latin typeface="Proxima Nova"/>
              <a:ea typeface="Proxima Nova"/>
              <a:cs typeface="Proxima Nova"/>
              <a:sym typeface="Proxima Nova"/>
            </a:endParaRPr>
          </a:p>
        </p:txBody>
      </p:sp>
      <p:pic>
        <p:nvPicPr>
          <p:cNvPr id="622" name="Google Shape;622;p93">
            <a:hlinkClick r:id="rId4"/>
          </p:cNvPr>
          <p:cNvPicPr preferRelativeResize="0"/>
          <p:nvPr/>
        </p:nvPicPr>
        <p:blipFill rotWithShape="1">
          <a:blip r:embed="rId5">
            <a:alphaModFix/>
          </a:blip>
          <a:srcRect b="13308" l="6356" r="6669" t="13731"/>
          <a:stretch/>
        </p:blipFill>
        <p:spPr>
          <a:xfrm>
            <a:off x="677100" y="312387"/>
            <a:ext cx="1105275" cy="530650"/>
          </a:xfrm>
          <a:prstGeom prst="rect">
            <a:avLst/>
          </a:prstGeom>
          <a:noFill/>
          <a:ln>
            <a:noFill/>
          </a:ln>
        </p:spPr>
      </p:pic>
      <p:sp>
        <p:nvSpPr>
          <p:cNvPr id="623" name="Google Shape;623;p93"/>
          <p:cNvSpPr txBox="1"/>
          <p:nvPr/>
        </p:nvSpPr>
        <p:spPr>
          <a:xfrm>
            <a:off x="2323594" y="7293011"/>
            <a:ext cx="5405100" cy="419100"/>
          </a:xfrm>
          <a:prstGeom prst="rect">
            <a:avLst/>
          </a:prstGeom>
          <a:noFill/>
          <a:ln>
            <a:noFill/>
          </a:ln>
        </p:spPr>
        <p:txBody>
          <a:bodyPr anchorCtr="0" anchor="t" bIns="91425" lIns="91425" spcFirstLastPara="1" rIns="91425" wrap="square" tIns="91425">
            <a:noAutofit/>
          </a:bodyPr>
          <a:lstStyle/>
          <a:p>
            <a:pPr indent="-279400" lvl="0" marL="457200" marR="0" rtl="0" algn="l">
              <a:lnSpc>
                <a:spcPct val="115000"/>
              </a:lnSpc>
              <a:spcBef>
                <a:spcPts val="0"/>
              </a:spcBef>
              <a:spcAft>
                <a:spcPts val="0"/>
              </a:spcAft>
              <a:buClr>
                <a:srgbClr val="2D3E50"/>
              </a:buClr>
              <a:buSzPts val="800"/>
              <a:buFont typeface="Avenir"/>
              <a:buAutoNum type="arabicPeriod"/>
            </a:pPr>
            <a:r>
              <a:rPr b="0" i="0" lang="en" sz="800" u="none" cap="none" strike="noStrike">
                <a:solidFill>
                  <a:srgbClr val="0FA1E2"/>
                </a:solidFill>
                <a:latin typeface="Avenir"/>
                <a:ea typeface="Avenir"/>
                <a:cs typeface="Avenir"/>
                <a:sym typeface="Avenir"/>
              </a:rPr>
              <a:t> </a:t>
            </a:r>
            <a:r>
              <a:rPr b="0" i="0" lang="en" sz="800" u="sng" cap="none" strike="noStrike">
                <a:solidFill>
                  <a:schemeClr val="hlink"/>
                </a:solidFill>
                <a:latin typeface="Avenir"/>
                <a:ea typeface="Avenir"/>
                <a:cs typeface="Avenir"/>
                <a:sym typeface="Avenir"/>
                <a:hlinkClick r:id="rId6"/>
              </a:rPr>
              <a:t>https://www.insider.com/how-long-you-should-date-someone-before-you-make-it-official-2018-7</a:t>
            </a:r>
            <a:endParaRPr b="0" i="0" sz="800" u="none" cap="none" strike="noStrike">
              <a:solidFill>
                <a:srgbClr val="0FA1E2"/>
              </a:solidFill>
              <a:latin typeface="Avenir"/>
              <a:ea typeface="Avenir"/>
              <a:cs typeface="Avenir"/>
              <a:sym typeface="Avenir"/>
            </a:endParaRPr>
          </a:p>
        </p:txBody>
      </p:sp>
      <p:sp>
        <p:nvSpPr>
          <p:cNvPr id="624" name="Google Shape;624;p93"/>
          <p:cNvSpPr txBox="1"/>
          <p:nvPr/>
        </p:nvSpPr>
        <p:spPr>
          <a:xfrm rot="-5400000">
            <a:off x="-1973775" y="3906530"/>
            <a:ext cx="5842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chemeClr val="dk1"/>
              </a:buClr>
              <a:buSzPts val="1100"/>
              <a:buFont typeface="Arial"/>
              <a:buNone/>
            </a:pPr>
            <a:r>
              <a:rPr b="1" i="0" lang="en" sz="1400" u="none" cap="none" strike="noStrike">
                <a:solidFill>
                  <a:srgbClr val="2D3E50"/>
                </a:solidFill>
                <a:latin typeface="Proxima Nova"/>
                <a:ea typeface="Proxima Nova"/>
                <a:cs typeface="Proxima Nova"/>
                <a:sym typeface="Proxima Nova"/>
              </a:rPr>
              <a:t> Take your relationship to the next level</a:t>
            </a:r>
            <a:endParaRPr b="1" i="0" sz="1400" u="none" cap="none" strike="noStrike">
              <a:solidFill>
                <a:srgbClr val="2D3E50"/>
              </a:solidFill>
              <a:latin typeface="Proxima Nova"/>
              <a:ea typeface="Proxima Nova"/>
              <a:cs typeface="Proxima Nova"/>
              <a:sym typeface="Proxima Nova"/>
            </a:endParaRPr>
          </a:p>
        </p:txBody>
      </p:sp>
      <p:cxnSp>
        <p:nvCxnSpPr>
          <p:cNvPr id="625" name="Google Shape;625;p93"/>
          <p:cNvCxnSpPr/>
          <p:nvPr/>
        </p:nvCxnSpPr>
        <p:spPr>
          <a:xfrm>
            <a:off x="947325" y="7341825"/>
            <a:ext cx="0" cy="941400"/>
          </a:xfrm>
          <a:prstGeom prst="straightConnector1">
            <a:avLst/>
          </a:prstGeom>
          <a:noFill/>
          <a:ln cap="flat" cmpd="sng" w="19050">
            <a:solidFill>
              <a:srgbClr val="2D3E50"/>
            </a:solidFill>
            <a:prstDash val="solid"/>
            <a:round/>
            <a:headEnd len="sm" w="sm" type="none"/>
            <a:tailEnd len="sm" w="sm" type="none"/>
          </a:ln>
        </p:spPr>
      </p:cxnSp>
      <p:sp>
        <p:nvSpPr>
          <p:cNvPr id="626" name="Google Shape;626;p93"/>
          <p:cNvSpPr txBox="1"/>
          <p:nvPr/>
        </p:nvSpPr>
        <p:spPr>
          <a:xfrm>
            <a:off x="2474125" y="1070300"/>
            <a:ext cx="6936300" cy="21300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chemeClr val="dk1"/>
              </a:buClr>
              <a:buSzPts val="1100"/>
              <a:buFont typeface="Arial"/>
              <a:buNone/>
            </a:pPr>
            <a:r>
              <a:rPr b="1" i="0" lang="en" sz="2000" u="none" cap="none" strike="noStrike">
                <a:solidFill>
                  <a:srgbClr val="2D3E50"/>
                </a:solidFill>
                <a:latin typeface="Proxima Nova"/>
                <a:ea typeface="Proxima Nova"/>
                <a:cs typeface="Proxima Nova"/>
                <a:sym typeface="Proxima Nova"/>
              </a:rPr>
              <a:t>Antifreeze tactics: What we can learn from Iceland’s approach</a:t>
            </a:r>
            <a:endParaRPr b="1" i="0" sz="2000" u="none" cap="none" strike="noStrike">
              <a:solidFill>
                <a:srgbClr val="2D3E50"/>
              </a:solidFill>
              <a:latin typeface="Proxima Nova"/>
              <a:ea typeface="Proxima Nova"/>
              <a:cs typeface="Proxima Nova"/>
              <a:sym typeface="Proxima Nova"/>
            </a:endParaRPr>
          </a:p>
          <a:p>
            <a:pPr indent="0" lvl="0" marL="0" marR="0" rtl="0" algn="l">
              <a:lnSpc>
                <a:spcPct val="130000"/>
              </a:lnSpc>
              <a:spcBef>
                <a:spcPts val="0"/>
              </a:spcBef>
              <a:spcAft>
                <a:spcPts val="0"/>
              </a:spcAft>
              <a:buClr>
                <a:schemeClr val="dk1"/>
              </a:buClr>
              <a:buSzPts val="1100"/>
              <a:buFont typeface="Arial"/>
              <a:buNone/>
            </a:pPr>
            <a:r>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The retailer later signed a 12-month exclusive deal with Channel Mum to support the latest phase of its “Power of Frozen” campaign, comprising 54 vlogger-created videos and 50 shorter form 30-second videos for Facebook and Instagram. Former Head of Social Communications at Iceland Andrew Thompson explained:</a:t>
            </a:r>
            <a:endParaRPr b="0" i="0" sz="1300" u="none" cap="none" strike="noStrike">
              <a:solidFill>
                <a:srgbClr val="2D3E50"/>
              </a:solidFill>
              <a:latin typeface="Avenir"/>
              <a:ea typeface="Avenir"/>
              <a:cs typeface="Avenir"/>
              <a:sym typeface="Avenir"/>
            </a:endParaRPr>
          </a:p>
        </p:txBody>
      </p:sp>
      <p:cxnSp>
        <p:nvCxnSpPr>
          <p:cNvPr id="627" name="Google Shape;627;p93"/>
          <p:cNvCxnSpPr/>
          <p:nvPr/>
        </p:nvCxnSpPr>
        <p:spPr>
          <a:xfrm>
            <a:off x="3730424" y="3540463"/>
            <a:ext cx="0" cy="1014900"/>
          </a:xfrm>
          <a:prstGeom prst="straightConnector1">
            <a:avLst/>
          </a:prstGeom>
          <a:noFill/>
          <a:ln cap="flat" cmpd="sng" w="28575">
            <a:solidFill>
              <a:srgbClr val="E40046"/>
            </a:solidFill>
            <a:prstDash val="solid"/>
            <a:round/>
            <a:headEnd len="sm" w="sm" type="none"/>
            <a:tailEnd len="sm" w="sm" type="none"/>
          </a:ln>
        </p:spPr>
      </p:cxnSp>
      <p:pic>
        <p:nvPicPr>
          <p:cNvPr id="628" name="Google Shape;628;p93"/>
          <p:cNvPicPr preferRelativeResize="0"/>
          <p:nvPr/>
        </p:nvPicPr>
        <p:blipFill rotWithShape="1">
          <a:blip r:embed="rId7">
            <a:alphaModFix/>
          </a:blip>
          <a:srcRect b="34145" l="11411" r="72124" t="0"/>
          <a:stretch/>
        </p:blipFill>
        <p:spPr>
          <a:xfrm>
            <a:off x="2572186" y="3611309"/>
            <a:ext cx="867900" cy="867900"/>
          </a:xfrm>
          <a:prstGeom prst="ellipse">
            <a:avLst/>
          </a:prstGeom>
          <a:noFill/>
          <a:ln>
            <a:noFill/>
          </a:ln>
        </p:spPr>
      </p:pic>
      <p:sp>
        <p:nvSpPr>
          <p:cNvPr id="629" name="Google Shape;629;p93"/>
          <p:cNvSpPr txBox="1"/>
          <p:nvPr/>
        </p:nvSpPr>
        <p:spPr>
          <a:xfrm>
            <a:off x="2481450" y="4787423"/>
            <a:ext cx="6841800" cy="1666800"/>
          </a:xfrm>
          <a:prstGeom prst="rect">
            <a:avLst/>
          </a:prstGeom>
          <a:noFill/>
          <a:ln>
            <a:noFill/>
          </a:ln>
        </p:spPr>
        <p:txBody>
          <a:bodyPr anchorCtr="0" anchor="t" bIns="91425" lIns="91425" spcFirstLastPara="1" rIns="91425" wrap="square" tIns="91425">
            <a:noAutofit/>
          </a:bodyPr>
          <a:lstStyle/>
          <a:p>
            <a:pPr indent="0" lvl="0" marL="0" marR="0" rtl="0" algn="l">
              <a:lnSpc>
                <a:spcPct val="130000"/>
              </a:lnSpc>
              <a:spcBef>
                <a:spcPts val="0"/>
              </a:spcBef>
              <a:spcAft>
                <a:spcPts val="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Relating this to your own campaign means monitoring progress, then deciding what steps need to be taken next. </a:t>
            </a:r>
            <a:endParaRPr b="0" i="0" sz="1300" u="none" cap="none" strike="noStrike">
              <a:solidFill>
                <a:srgbClr val="2D3E50"/>
              </a:solidFill>
              <a:latin typeface="Avenir"/>
              <a:ea typeface="Avenir"/>
              <a:cs typeface="Avenir"/>
              <a:sym typeface="Avenir"/>
            </a:endParaRPr>
          </a:p>
          <a:p>
            <a:pPr indent="-311150" lvl="0" marL="457200" marR="0" rtl="0" algn="l">
              <a:lnSpc>
                <a:spcPct val="130000"/>
              </a:lnSpc>
              <a:spcBef>
                <a:spcPts val="1800"/>
              </a:spcBef>
              <a:spcAft>
                <a:spcPts val="0"/>
              </a:spcAft>
              <a:buClr>
                <a:srgbClr val="E40046"/>
              </a:buClr>
              <a:buSzPts val="1300"/>
              <a:buFont typeface="Avenir"/>
              <a:buChar char="●"/>
            </a:pPr>
            <a:r>
              <a:rPr b="0" i="0" lang="en" sz="1300" u="none" cap="none" strike="noStrike">
                <a:solidFill>
                  <a:srgbClr val="2D3E50"/>
                </a:solidFill>
                <a:latin typeface="Avenir"/>
                <a:ea typeface="Avenir"/>
                <a:cs typeface="Avenir"/>
                <a:sym typeface="Avenir"/>
              </a:rPr>
              <a:t>How does your partner’s delivery compare with your estimations at this stage? </a:t>
            </a:r>
            <a:endParaRPr b="0" i="0" sz="1300" u="none" cap="none" strike="noStrike">
              <a:solidFill>
                <a:srgbClr val="2D3E50"/>
              </a:solidFill>
              <a:latin typeface="Avenir"/>
              <a:ea typeface="Avenir"/>
              <a:cs typeface="Avenir"/>
              <a:sym typeface="Avenir"/>
            </a:endParaRPr>
          </a:p>
          <a:p>
            <a:pPr indent="-311150" lvl="0" marL="457200" marR="0" rtl="0" algn="l">
              <a:lnSpc>
                <a:spcPct val="130000"/>
              </a:lnSpc>
              <a:spcBef>
                <a:spcPts val="500"/>
              </a:spcBef>
              <a:spcAft>
                <a:spcPts val="500"/>
              </a:spcAft>
              <a:buClr>
                <a:srgbClr val="E40046"/>
              </a:buClr>
              <a:buSzPts val="1300"/>
              <a:buFont typeface="Avenir"/>
              <a:buChar char="●"/>
            </a:pPr>
            <a:r>
              <a:rPr b="0" i="0" lang="en" sz="1300" u="none" cap="none" strike="noStrike">
                <a:solidFill>
                  <a:srgbClr val="2D3E50"/>
                </a:solidFill>
                <a:latin typeface="Avenir"/>
                <a:ea typeface="Avenir"/>
                <a:cs typeface="Avenir"/>
                <a:sym typeface="Avenir"/>
              </a:rPr>
              <a:t>Is the partnership equal — as in, are they still delivering as much for the amount you’re investing? </a:t>
            </a:r>
            <a:endParaRPr b="0" i="0" sz="1300" u="none" cap="none" strike="noStrike">
              <a:solidFill>
                <a:srgbClr val="2D3E50"/>
              </a:solidFill>
              <a:latin typeface="Avenir"/>
              <a:ea typeface="Avenir"/>
              <a:cs typeface="Avenir"/>
              <a:sym typeface="Avenir"/>
            </a:endParaRPr>
          </a:p>
        </p:txBody>
      </p:sp>
      <p:pic>
        <p:nvPicPr>
          <p:cNvPr id="630" name="Google Shape;630;p93"/>
          <p:cNvPicPr preferRelativeResize="0"/>
          <p:nvPr/>
        </p:nvPicPr>
        <p:blipFill rotWithShape="1">
          <a:blip r:embed="rId8">
            <a:alphaModFix/>
          </a:blip>
          <a:srcRect b="26932" l="5729" r="85937" t="18034"/>
          <a:stretch/>
        </p:blipFill>
        <p:spPr>
          <a:xfrm>
            <a:off x="9587937" y="7256250"/>
            <a:ext cx="145026" cy="359526"/>
          </a:xfrm>
          <a:prstGeom prst="rect">
            <a:avLst/>
          </a:prstGeom>
          <a:noFill/>
          <a:ln>
            <a:noFill/>
          </a:ln>
        </p:spPr>
      </p:pic>
      <p:sp>
        <p:nvSpPr>
          <p:cNvPr id="631" name="Google Shape;631;p93"/>
          <p:cNvSpPr txBox="1"/>
          <p:nvPr/>
        </p:nvSpPr>
        <p:spPr>
          <a:xfrm>
            <a:off x="9456300" y="6735750"/>
            <a:ext cx="408300" cy="52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200"/>
              <a:buFont typeface="Arial"/>
              <a:buNone/>
            </a:pPr>
            <a:fld id="{00000000-1234-1234-1234-123412341234}" type="slidenum">
              <a:rPr b="0" i="0" lang="en" sz="1200" u="none" cap="none" strike="noStrike">
                <a:solidFill>
                  <a:srgbClr val="2D3E50"/>
                </a:solidFill>
                <a:latin typeface="Avenir"/>
                <a:ea typeface="Avenir"/>
                <a:cs typeface="Avenir"/>
                <a:sym typeface="Avenir"/>
              </a:rPr>
              <a:t>‹#›</a:t>
            </a:fld>
            <a:endParaRPr b="0" i="0" sz="1200" u="none" cap="none" strike="noStrike">
              <a:solidFill>
                <a:srgbClr val="2D3E50"/>
              </a:solidFill>
              <a:latin typeface="Avenir"/>
              <a:ea typeface="Avenir"/>
              <a:cs typeface="Avenir"/>
              <a:sym typeface="Avenir"/>
            </a:endParaRPr>
          </a:p>
        </p:txBody>
      </p:sp>
      <p:sp>
        <p:nvSpPr>
          <p:cNvPr id="632" name="Google Shape;632;p93"/>
          <p:cNvSpPr txBox="1"/>
          <p:nvPr/>
        </p:nvSpPr>
        <p:spPr>
          <a:xfrm>
            <a:off x="2481550" y="6557688"/>
            <a:ext cx="7106400" cy="688200"/>
          </a:xfrm>
          <a:prstGeom prst="rect">
            <a:avLst/>
          </a:prstGeom>
          <a:noFill/>
          <a:ln>
            <a:noFill/>
          </a:ln>
        </p:spPr>
        <p:txBody>
          <a:bodyPr anchorCtr="0" anchor="t" bIns="91425" lIns="91425" spcFirstLastPara="1" rIns="91425" wrap="square" tIns="91425">
            <a:noAutofit/>
          </a:bodyPr>
          <a:lstStyle/>
          <a:p>
            <a:pPr indent="0" lvl="0" marL="0" marR="0" rtl="0" algn="l">
              <a:lnSpc>
                <a:spcPct val="130000"/>
              </a:lnSpc>
              <a:spcBef>
                <a:spcPts val="0"/>
              </a:spcBef>
              <a:spcAft>
                <a:spcPts val="180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If yes, then great, perhaps you can arrange to invest more. However, if it goes the other way, it’s a whole different conversation.</a:t>
            </a:r>
            <a:endParaRPr b="0" i="0" sz="1300" u="none" cap="none" strike="noStrike">
              <a:solidFill>
                <a:srgbClr val="2D3E50"/>
              </a:solidFill>
              <a:latin typeface="Avenir"/>
              <a:ea typeface="Avenir"/>
              <a:cs typeface="Avenir"/>
              <a:sym typeface="Avenir"/>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6" name="Shape 636"/>
        <p:cNvGrpSpPr/>
        <p:nvPr/>
      </p:nvGrpSpPr>
      <p:grpSpPr>
        <a:xfrm>
          <a:off x="0" y="0"/>
          <a:ext cx="0" cy="0"/>
          <a:chOff x="0" y="0"/>
          <a:chExt cx="0" cy="0"/>
        </a:xfrm>
      </p:grpSpPr>
      <p:pic>
        <p:nvPicPr>
          <p:cNvPr id="637" name="Google Shape;637;p94"/>
          <p:cNvPicPr preferRelativeResize="0"/>
          <p:nvPr/>
        </p:nvPicPr>
        <p:blipFill rotWithShape="1">
          <a:blip r:embed="rId3">
            <a:alphaModFix amt="10000"/>
          </a:blip>
          <a:srcRect b="-4049" l="-84726" r="26121" t="-1681"/>
          <a:stretch/>
        </p:blipFill>
        <p:spPr>
          <a:xfrm>
            <a:off x="-6505525" y="-1188375"/>
            <a:ext cx="10637100" cy="10637100"/>
          </a:xfrm>
          <a:prstGeom prst="donut">
            <a:avLst>
              <a:gd fmla="val 19423" name="adj"/>
            </a:avLst>
          </a:prstGeom>
          <a:noFill/>
          <a:ln>
            <a:noFill/>
          </a:ln>
        </p:spPr>
      </p:pic>
      <p:sp>
        <p:nvSpPr>
          <p:cNvPr id="638" name="Google Shape;638;p94"/>
          <p:cNvSpPr txBox="1"/>
          <p:nvPr/>
        </p:nvSpPr>
        <p:spPr>
          <a:xfrm>
            <a:off x="7249725" y="4262358"/>
            <a:ext cx="2184600" cy="913200"/>
          </a:xfrm>
          <a:prstGeom prst="rect">
            <a:avLst/>
          </a:prstGeom>
          <a:noFill/>
          <a:ln>
            <a:noFill/>
          </a:ln>
        </p:spPr>
        <p:txBody>
          <a:bodyPr anchorCtr="0" anchor="ctr" bIns="113100" lIns="113100" spcFirstLastPara="1" rIns="113100" wrap="square" tIns="113100">
            <a:noAutofit/>
          </a:bodyPr>
          <a:lstStyle/>
          <a:p>
            <a:pPr indent="0" lvl="0" marL="0" marR="0" rtl="0" algn="l">
              <a:lnSpc>
                <a:spcPct val="130000"/>
              </a:lnSpc>
              <a:spcBef>
                <a:spcPts val="0"/>
              </a:spcBef>
              <a:spcAft>
                <a:spcPts val="0"/>
              </a:spcAft>
              <a:buClr>
                <a:srgbClr val="000000"/>
              </a:buClr>
              <a:buSzPts val="1100"/>
              <a:buFont typeface="Arial"/>
              <a:buNone/>
            </a:pPr>
            <a:r>
              <a:rPr b="0" i="0" lang="en" sz="1200" u="none" cap="none" strike="noStrike">
                <a:solidFill>
                  <a:srgbClr val="FFFFFF"/>
                </a:solidFill>
                <a:latin typeface="Avenir"/>
                <a:ea typeface="Avenir"/>
                <a:cs typeface="Avenir"/>
                <a:sym typeface="Avenir"/>
              </a:rPr>
              <a:t>Only 23%</a:t>
            </a:r>
            <a:r>
              <a:rPr b="0" baseline="30000" i="0" lang="en" sz="1200" u="none" cap="none" strike="noStrike">
                <a:solidFill>
                  <a:srgbClr val="FFFFFF"/>
                </a:solidFill>
                <a:latin typeface="Avenir"/>
                <a:ea typeface="Avenir"/>
                <a:cs typeface="Avenir"/>
                <a:sym typeface="Avenir"/>
              </a:rPr>
              <a:t>3</a:t>
            </a:r>
            <a:r>
              <a:rPr b="0" i="0" lang="en" sz="1200" u="none" cap="none" strike="noStrike">
                <a:solidFill>
                  <a:srgbClr val="FFFFFF"/>
                </a:solidFill>
                <a:latin typeface="Avenir"/>
                <a:ea typeface="Avenir"/>
                <a:cs typeface="Avenir"/>
                <a:sym typeface="Avenir"/>
              </a:rPr>
              <a:t> believe content from celebrities and influencers is influential</a:t>
            </a:r>
            <a:endParaRPr b="0" baseline="30000" i="0" sz="1200" u="none" cap="none" strike="noStrike">
              <a:solidFill>
                <a:srgbClr val="FFFFFF"/>
              </a:solidFill>
              <a:latin typeface="Avenir"/>
              <a:ea typeface="Avenir"/>
              <a:cs typeface="Avenir"/>
              <a:sym typeface="Avenir"/>
            </a:endParaRPr>
          </a:p>
        </p:txBody>
      </p:sp>
      <p:sp>
        <p:nvSpPr>
          <p:cNvPr id="639" name="Google Shape;639;p94"/>
          <p:cNvSpPr txBox="1"/>
          <p:nvPr/>
        </p:nvSpPr>
        <p:spPr>
          <a:xfrm>
            <a:off x="7249725" y="5927878"/>
            <a:ext cx="2184600" cy="913200"/>
          </a:xfrm>
          <a:prstGeom prst="rect">
            <a:avLst/>
          </a:prstGeom>
          <a:noFill/>
          <a:ln>
            <a:noFill/>
          </a:ln>
        </p:spPr>
        <p:txBody>
          <a:bodyPr anchorCtr="0" anchor="ctr" bIns="113100" lIns="113100" spcFirstLastPara="1" rIns="113100" wrap="square" tIns="113100">
            <a:noAutofit/>
          </a:bodyPr>
          <a:lstStyle/>
          <a:p>
            <a:pPr indent="0" lvl="0" marL="0" marR="0" rtl="0" algn="l">
              <a:lnSpc>
                <a:spcPct val="130000"/>
              </a:lnSpc>
              <a:spcBef>
                <a:spcPts val="0"/>
              </a:spcBef>
              <a:spcAft>
                <a:spcPts val="0"/>
              </a:spcAft>
              <a:buClr>
                <a:srgbClr val="000000"/>
              </a:buClr>
              <a:buSzPts val="1100"/>
              <a:buFont typeface="Arial"/>
              <a:buNone/>
            </a:pPr>
            <a:r>
              <a:rPr b="0" i="0" lang="en" sz="1200" u="none" cap="none" strike="noStrike">
                <a:solidFill>
                  <a:srgbClr val="FFFFFF"/>
                </a:solidFill>
                <a:latin typeface="Avenir"/>
                <a:ea typeface="Avenir"/>
                <a:cs typeface="Avenir"/>
                <a:sym typeface="Avenir"/>
              </a:rPr>
              <a:t>60%</a:t>
            </a:r>
            <a:r>
              <a:rPr b="0" baseline="30000" i="0" lang="en" sz="1200" u="none" cap="none" strike="noStrike">
                <a:solidFill>
                  <a:srgbClr val="FFFFFF"/>
                </a:solidFill>
                <a:latin typeface="Avenir"/>
                <a:ea typeface="Avenir"/>
                <a:cs typeface="Avenir"/>
                <a:sym typeface="Avenir"/>
              </a:rPr>
              <a:t>3  </a:t>
            </a:r>
            <a:r>
              <a:rPr b="0" i="0" lang="en" sz="1200" u="none" cap="none" strike="noStrike">
                <a:solidFill>
                  <a:srgbClr val="FFFFFF"/>
                </a:solidFill>
                <a:latin typeface="Avenir"/>
                <a:ea typeface="Avenir"/>
                <a:cs typeface="Avenir"/>
                <a:sym typeface="Avenir"/>
              </a:rPr>
              <a:t>are much more likely to trust their close friends and family </a:t>
            </a:r>
            <a:endParaRPr b="0" baseline="30000" i="0" sz="1200" u="none" cap="none" strike="noStrike">
              <a:solidFill>
                <a:srgbClr val="FFFFFF"/>
              </a:solidFill>
              <a:latin typeface="Avenir"/>
              <a:ea typeface="Avenir"/>
              <a:cs typeface="Avenir"/>
              <a:sym typeface="Avenir"/>
            </a:endParaRPr>
          </a:p>
        </p:txBody>
      </p:sp>
      <p:pic>
        <p:nvPicPr>
          <p:cNvPr id="640" name="Google Shape;640;p94">
            <a:hlinkClick r:id="rId4"/>
          </p:cNvPr>
          <p:cNvPicPr preferRelativeResize="0"/>
          <p:nvPr/>
        </p:nvPicPr>
        <p:blipFill rotWithShape="1">
          <a:blip r:embed="rId5">
            <a:alphaModFix/>
          </a:blip>
          <a:srcRect b="13308" l="6356" r="6669" t="13731"/>
          <a:stretch/>
        </p:blipFill>
        <p:spPr>
          <a:xfrm>
            <a:off x="677100" y="312387"/>
            <a:ext cx="1105275" cy="530650"/>
          </a:xfrm>
          <a:prstGeom prst="rect">
            <a:avLst/>
          </a:prstGeom>
          <a:noFill/>
          <a:ln>
            <a:noFill/>
          </a:ln>
        </p:spPr>
      </p:pic>
      <p:pic>
        <p:nvPicPr>
          <p:cNvPr id="641" name="Google Shape;641;p94"/>
          <p:cNvPicPr preferRelativeResize="0"/>
          <p:nvPr/>
        </p:nvPicPr>
        <p:blipFill rotWithShape="1">
          <a:blip r:embed="rId6">
            <a:alphaModFix/>
          </a:blip>
          <a:srcRect b="0" l="17059" r="17066" t="0"/>
          <a:stretch/>
        </p:blipFill>
        <p:spPr>
          <a:xfrm>
            <a:off x="6044200" y="2750403"/>
            <a:ext cx="4666500" cy="4666500"/>
          </a:xfrm>
          <a:prstGeom prst="ellipse">
            <a:avLst/>
          </a:prstGeom>
          <a:noFill/>
          <a:ln>
            <a:noFill/>
          </a:ln>
        </p:spPr>
      </p:pic>
      <p:sp>
        <p:nvSpPr>
          <p:cNvPr id="642" name="Google Shape;642;p94"/>
          <p:cNvSpPr txBox="1"/>
          <p:nvPr/>
        </p:nvSpPr>
        <p:spPr>
          <a:xfrm rot="-5400000">
            <a:off x="-1973775" y="3906530"/>
            <a:ext cx="5842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chemeClr val="dk1"/>
              </a:buClr>
              <a:buSzPts val="1100"/>
              <a:buFont typeface="Arial"/>
              <a:buNone/>
            </a:pPr>
            <a:r>
              <a:rPr b="1" i="0" lang="en" sz="1400" u="none" cap="none" strike="noStrike">
                <a:solidFill>
                  <a:srgbClr val="2D3E50"/>
                </a:solidFill>
                <a:latin typeface="Proxima Nova"/>
                <a:ea typeface="Proxima Nova"/>
                <a:cs typeface="Proxima Nova"/>
                <a:sym typeface="Proxima Nova"/>
              </a:rPr>
              <a:t>Take your relationship to the next level</a:t>
            </a:r>
            <a:endParaRPr b="1" i="0" sz="1400" u="none" cap="none" strike="noStrike">
              <a:solidFill>
                <a:srgbClr val="2D3E50"/>
              </a:solidFill>
              <a:latin typeface="Proxima Nova"/>
              <a:ea typeface="Proxima Nova"/>
              <a:cs typeface="Proxima Nova"/>
              <a:sym typeface="Proxima Nova"/>
            </a:endParaRPr>
          </a:p>
        </p:txBody>
      </p:sp>
      <p:cxnSp>
        <p:nvCxnSpPr>
          <p:cNvPr id="643" name="Google Shape;643;p94"/>
          <p:cNvCxnSpPr/>
          <p:nvPr/>
        </p:nvCxnSpPr>
        <p:spPr>
          <a:xfrm>
            <a:off x="947325" y="7341825"/>
            <a:ext cx="0" cy="941400"/>
          </a:xfrm>
          <a:prstGeom prst="straightConnector1">
            <a:avLst/>
          </a:prstGeom>
          <a:noFill/>
          <a:ln cap="flat" cmpd="sng" w="19050">
            <a:solidFill>
              <a:srgbClr val="2D3E50"/>
            </a:solidFill>
            <a:prstDash val="solid"/>
            <a:round/>
            <a:headEnd len="sm" w="sm" type="none"/>
            <a:tailEnd len="sm" w="sm" type="none"/>
          </a:ln>
        </p:spPr>
      </p:cxnSp>
      <p:sp>
        <p:nvSpPr>
          <p:cNvPr id="644" name="Google Shape;644;p94"/>
          <p:cNvSpPr txBox="1"/>
          <p:nvPr/>
        </p:nvSpPr>
        <p:spPr>
          <a:xfrm>
            <a:off x="2474125" y="3525234"/>
            <a:ext cx="4121400" cy="35436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chemeClr val="dk1"/>
              </a:buClr>
              <a:buSzPts val="1100"/>
              <a:buFont typeface="Arial"/>
              <a:buNone/>
            </a:pPr>
            <a:r>
              <a:rPr b="1" i="0" lang="en" sz="1800" u="none" cap="none" strike="noStrike">
                <a:solidFill>
                  <a:srgbClr val="2D3E50"/>
                </a:solidFill>
                <a:latin typeface="Proxima Nova"/>
                <a:ea typeface="Proxima Nova"/>
                <a:cs typeface="Proxima Nova"/>
                <a:sym typeface="Proxima Nova"/>
              </a:rPr>
              <a:t>So how do you prevent churn? </a:t>
            </a:r>
            <a:endParaRPr b="1" i="0" sz="1800" u="none" cap="none" strike="noStrike">
              <a:solidFill>
                <a:srgbClr val="2D3E50"/>
              </a:solidFill>
              <a:latin typeface="Proxima Nova"/>
              <a:ea typeface="Proxima Nova"/>
              <a:cs typeface="Proxima Nova"/>
              <a:sym typeface="Proxima Nova"/>
            </a:endParaRPr>
          </a:p>
          <a:p>
            <a:pPr indent="0" lvl="0" marL="0" marR="0" rtl="0" algn="l">
              <a:lnSpc>
                <a:spcPct val="130000"/>
              </a:lnSpc>
              <a:spcBef>
                <a:spcPts val="0"/>
              </a:spcBef>
              <a:spcAft>
                <a:spcPts val="0"/>
              </a:spcAft>
              <a:buClr>
                <a:schemeClr val="dk1"/>
              </a:buClr>
              <a:buSzPts val="1100"/>
              <a:buFont typeface="Arial"/>
              <a:buNone/>
            </a:pPr>
            <a:r>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You've done so much work to get them up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and running that you want to make sure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they don't leave. You want to keep the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love alive — so that they keep sending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you traffic and remain engaged with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you. It’s a time of truth. Maybe it's not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the most comfortable thing to do, but you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need to make sure that they are not playing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the system or doing things that are a bit tricky,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or even worse, that they are frauds. </a:t>
            </a:r>
            <a:endParaRPr b="0" i="0" sz="1300" u="none" cap="none" strike="noStrike">
              <a:solidFill>
                <a:srgbClr val="2D3E50"/>
              </a:solidFill>
              <a:latin typeface="Avenir"/>
              <a:ea typeface="Avenir"/>
              <a:cs typeface="Avenir"/>
              <a:sym typeface="Avenir"/>
            </a:endParaRPr>
          </a:p>
          <a:p>
            <a:pPr indent="0" lvl="0" marL="0" marR="4114800" rtl="0" algn="l">
              <a:lnSpc>
                <a:spcPct val="130000"/>
              </a:lnSpc>
              <a:spcBef>
                <a:spcPts val="0"/>
              </a:spcBef>
              <a:spcAft>
                <a:spcPts val="0"/>
              </a:spcAft>
              <a:buClr>
                <a:schemeClr val="dk1"/>
              </a:buClr>
              <a:buSzPts val="1100"/>
              <a:buFont typeface="Arial"/>
              <a:buNone/>
            </a:pPr>
            <a:r>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chemeClr val="dk1"/>
              </a:buClr>
              <a:buSzPts val="1100"/>
              <a:buFont typeface="Arial"/>
              <a:buNone/>
            </a:pPr>
            <a:r>
              <a:t/>
            </a:r>
            <a:endParaRPr b="0" i="0" sz="2000" u="none" cap="none" strike="noStrike">
              <a:solidFill>
                <a:srgbClr val="2D3E50"/>
              </a:solidFill>
              <a:latin typeface="Proxima Nova Semibold"/>
              <a:ea typeface="Proxima Nova Semibold"/>
              <a:cs typeface="Proxima Nova Semibold"/>
              <a:sym typeface="Proxima Nova Semibold"/>
            </a:endParaRPr>
          </a:p>
          <a:p>
            <a:pPr indent="0" lvl="0" marL="0" marR="0" rtl="0" algn="l">
              <a:lnSpc>
                <a:spcPct val="130000"/>
              </a:lnSpc>
              <a:spcBef>
                <a:spcPts val="0"/>
              </a:spcBef>
              <a:spcAft>
                <a:spcPts val="0"/>
              </a:spcAft>
              <a:buClr>
                <a:schemeClr val="dk1"/>
              </a:buClr>
              <a:buSzPts val="1100"/>
              <a:buFont typeface="Arial"/>
              <a:buNone/>
            </a:pPr>
            <a:r>
              <a:t/>
            </a:r>
            <a:endParaRPr b="0" i="0" sz="1300" u="none" cap="none" strike="noStrike">
              <a:solidFill>
                <a:srgbClr val="2D3E50"/>
              </a:solidFill>
              <a:latin typeface="Avenir"/>
              <a:ea typeface="Avenir"/>
              <a:cs typeface="Avenir"/>
              <a:sym typeface="Avenir"/>
            </a:endParaRPr>
          </a:p>
          <a:p>
            <a:pPr indent="0" lvl="0" marL="0" marR="0" rtl="0" algn="l">
              <a:lnSpc>
                <a:spcPct val="115000"/>
              </a:lnSpc>
              <a:spcBef>
                <a:spcPts val="0"/>
              </a:spcBef>
              <a:spcAft>
                <a:spcPts val="2000"/>
              </a:spcAft>
              <a:buClr>
                <a:srgbClr val="000000"/>
              </a:buClr>
              <a:buSzPts val="1100"/>
              <a:buFont typeface="Arial"/>
              <a:buNone/>
            </a:pPr>
            <a:r>
              <a:t/>
            </a:r>
            <a:endParaRPr b="1" i="0" sz="2000" u="none" cap="none" strike="noStrike">
              <a:solidFill>
                <a:srgbClr val="2D3E50"/>
              </a:solidFill>
              <a:latin typeface="Proxima Nova"/>
              <a:ea typeface="Proxima Nova"/>
              <a:cs typeface="Proxima Nova"/>
              <a:sym typeface="Proxima Nova"/>
            </a:endParaRPr>
          </a:p>
        </p:txBody>
      </p:sp>
      <p:sp>
        <p:nvSpPr>
          <p:cNvPr id="645" name="Google Shape;645;p94"/>
          <p:cNvSpPr txBox="1"/>
          <p:nvPr/>
        </p:nvSpPr>
        <p:spPr>
          <a:xfrm>
            <a:off x="2474125" y="1075875"/>
            <a:ext cx="6936300" cy="2288100"/>
          </a:xfrm>
          <a:prstGeom prst="rect">
            <a:avLst/>
          </a:prstGeom>
          <a:noFill/>
          <a:ln>
            <a:noFill/>
          </a:ln>
        </p:spPr>
        <p:txBody>
          <a:bodyPr anchorCtr="0" anchor="t" bIns="113100" lIns="113100" spcFirstLastPara="1" rIns="113100" wrap="square" tIns="113100">
            <a:noAutofit/>
          </a:bodyPr>
          <a:lstStyle/>
          <a:p>
            <a:pPr indent="0" lvl="0" marL="0" marR="0" rtl="0" algn="l">
              <a:lnSpc>
                <a:spcPct val="114000"/>
              </a:lnSpc>
              <a:spcBef>
                <a:spcPts val="0"/>
              </a:spcBef>
              <a:spcAft>
                <a:spcPts val="0"/>
              </a:spcAft>
              <a:buClr>
                <a:schemeClr val="dk1"/>
              </a:buClr>
              <a:buSzPts val="1100"/>
              <a:buFont typeface="Arial"/>
              <a:buNone/>
            </a:pPr>
            <a:r>
              <a:rPr b="1" i="0" lang="en" sz="2000" u="none" cap="none" strike="noStrike">
                <a:solidFill>
                  <a:srgbClr val="2D3E50"/>
                </a:solidFill>
                <a:latin typeface="Proxima Nova"/>
                <a:ea typeface="Proxima Nova"/>
                <a:cs typeface="Proxima Nova"/>
                <a:sym typeface="Proxima Nova"/>
              </a:rPr>
              <a:t>What to do when your partnership is “on the rocks”</a:t>
            </a:r>
            <a:endParaRPr b="1" i="0" sz="2000" u="none" cap="none" strike="noStrike">
              <a:solidFill>
                <a:srgbClr val="2D3E50"/>
              </a:solidFill>
              <a:latin typeface="Proxima Nova"/>
              <a:ea typeface="Proxima Nova"/>
              <a:cs typeface="Proxima Nova"/>
              <a:sym typeface="Proxima Nova"/>
            </a:endParaRPr>
          </a:p>
          <a:p>
            <a:pPr indent="0" lvl="0" marL="0" marR="0" rtl="0" algn="l">
              <a:lnSpc>
                <a:spcPct val="130000"/>
              </a:lnSpc>
              <a:spcBef>
                <a:spcPts val="200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Ultimately, if you’re not getting the results you’re looking for, it may be that your influencer partner isn’t as invested as you first thought. To mitigate the chances of a falling out, you need to optimize your measurements, keep watching, and consistently communicate with them. If the traffic is just not there with your partner, much like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the spark fizzling out, you need to remember that you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cannot keep engaging everyone. </a:t>
            </a:r>
            <a:endParaRPr b="0" i="0" sz="1300" u="none" cap="none" strike="noStrike">
              <a:solidFill>
                <a:srgbClr val="2D3E50"/>
              </a:solidFill>
              <a:latin typeface="Avenir"/>
              <a:ea typeface="Avenir"/>
              <a:cs typeface="Avenir"/>
              <a:sym typeface="Aveni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9" name="Shape 649"/>
        <p:cNvGrpSpPr/>
        <p:nvPr/>
      </p:nvGrpSpPr>
      <p:grpSpPr>
        <a:xfrm>
          <a:off x="0" y="0"/>
          <a:ext cx="0" cy="0"/>
          <a:chOff x="0" y="0"/>
          <a:chExt cx="0" cy="0"/>
        </a:xfrm>
      </p:grpSpPr>
      <p:pic>
        <p:nvPicPr>
          <p:cNvPr id="650" name="Google Shape;650;p95"/>
          <p:cNvPicPr preferRelativeResize="0"/>
          <p:nvPr/>
        </p:nvPicPr>
        <p:blipFill rotWithShape="1">
          <a:blip r:embed="rId3">
            <a:alphaModFix amt="10000"/>
          </a:blip>
          <a:srcRect b="-4049" l="-84726" r="26121" t="-1681"/>
          <a:stretch/>
        </p:blipFill>
        <p:spPr>
          <a:xfrm>
            <a:off x="-6505525" y="-1188375"/>
            <a:ext cx="10637100" cy="10637100"/>
          </a:xfrm>
          <a:prstGeom prst="donut">
            <a:avLst>
              <a:gd fmla="val 19423" name="adj"/>
            </a:avLst>
          </a:prstGeom>
          <a:noFill/>
          <a:ln>
            <a:noFill/>
          </a:ln>
        </p:spPr>
      </p:pic>
      <p:pic>
        <p:nvPicPr>
          <p:cNvPr id="651" name="Google Shape;651;p95"/>
          <p:cNvPicPr preferRelativeResize="0"/>
          <p:nvPr/>
        </p:nvPicPr>
        <p:blipFill rotWithShape="1">
          <a:blip r:embed="rId4">
            <a:alphaModFix/>
          </a:blip>
          <a:srcRect b="26932" l="5729" r="85937" t="18034"/>
          <a:stretch/>
        </p:blipFill>
        <p:spPr>
          <a:xfrm>
            <a:off x="9587937" y="7256250"/>
            <a:ext cx="145026" cy="359526"/>
          </a:xfrm>
          <a:prstGeom prst="rect">
            <a:avLst/>
          </a:prstGeom>
          <a:noFill/>
          <a:ln>
            <a:noFill/>
          </a:ln>
        </p:spPr>
      </p:pic>
      <p:sp>
        <p:nvSpPr>
          <p:cNvPr id="652" name="Google Shape;652;p95"/>
          <p:cNvSpPr txBox="1"/>
          <p:nvPr/>
        </p:nvSpPr>
        <p:spPr>
          <a:xfrm>
            <a:off x="9456300" y="6735750"/>
            <a:ext cx="408300" cy="52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200"/>
              <a:buFont typeface="Arial"/>
              <a:buNone/>
            </a:pPr>
            <a:fld id="{00000000-1234-1234-1234-123412341234}" type="slidenum">
              <a:rPr b="0" i="0" lang="en" sz="1200" u="none" cap="none" strike="noStrike">
                <a:solidFill>
                  <a:srgbClr val="2D3E50"/>
                </a:solidFill>
                <a:latin typeface="Avenir"/>
                <a:ea typeface="Avenir"/>
                <a:cs typeface="Avenir"/>
                <a:sym typeface="Avenir"/>
              </a:rPr>
              <a:t>‹#›</a:t>
            </a:fld>
            <a:endParaRPr b="0" i="0" sz="1200" u="none" cap="none" strike="noStrike">
              <a:solidFill>
                <a:srgbClr val="2D3E50"/>
              </a:solidFill>
              <a:latin typeface="Avenir"/>
              <a:ea typeface="Avenir"/>
              <a:cs typeface="Avenir"/>
              <a:sym typeface="Avenir"/>
            </a:endParaRPr>
          </a:p>
        </p:txBody>
      </p:sp>
      <p:pic>
        <p:nvPicPr>
          <p:cNvPr id="653" name="Google Shape;653;p95">
            <a:hlinkClick r:id="rId5"/>
          </p:cNvPr>
          <p:cNvPicPr preferRelativeResize="0"/>
          <p:nvPr/>
        </p:nvPicPr>
        <p:blipFill rotWithShape="1">
          <a:blip r:embed="rId6">
            <a:alphaModFix/>
          </a:blip>
          <a:srcRect b="13308" l="6356" r="6669" t="13731"/>
          <a:stretch/>
        </p:blipFill>
        <p:spPr>
          <a:xfrm>
            <a:off x="677100" y="312387"/>
            <a:ext cx="1105275" cy="530650"/>
          </a:xfrm>
          <a:prstGeom prst="rect">
            <a:avLst/>
          </a:prstGeom>
          <a:noFill/>
          <a:ln>
            <a:noFill/>
          </a:ln>
        </p:spPr>
      </p:pic>
      <p:sp>
        <p:nvSpPr>
          <p:cNvPr id="654" name="Google Shape;654;p95"/>
          <p:cNvSpPr txBox="1"/>
          <p:nvPr/>
        </p:nvSpPr>
        <p:spPr>
          <a:xfrm rot="-5400000">
            <a:off x="-1973775" y="3906530"/>
            <a:ext cx="5842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chemeClr val="dk1"/>
              </a:buClr>
              <a:buSzPts val="1100"/>
              <a:buFont typeface="Arial"/>
              <a:buNone/>
            </a:pPr>
            <a:r>
              <a:rPr b="1" i="0" lang="en" sz="1400" u="none" cap="none" strike="noStrike">
                <a:solidFill>
                  <a:srgbClr val="2D3E50"/>
                </a:solidFill>
                <a:latin typeface="Proxima Nova"/>
                <a:ea typeface="Proxima Nova"/>
                <a:cs typeface="Proxima Nova"/>
                <a:sym typeface="Proxima Nova"/>
              </a:rPr>
              <a:t>Take your relationship to the next level</a:t>
            </a:r>
            <a:endParaRPr b="1" i="0" sz="1400" u="none" cap="none" strike="noStrike">
              <a:solidFill>
                <a:srgbClr val="2D3E50"/>
              </a:solidFill>
              <a:latin typeface="Proxima Nova"/>
              <a:ea typeface="Proxima Nova"/>
              <a:cs typeface="Proxima Nova"/>
              <a:sym typeface="Proxima Nova"/>
            </a:endParaRPr>
          </a:p>
        </p:txBody>
      </p:sp>
      <p:cxnSp>
        <p:nvCxnSpPr>
          <p:cNvPr id="655" name="Google Shape;655;p95"/>
          <p:cNvCxnSpPr/>
          <p:nvPr/>
        </p:nvCxnSpPr>
        <p:spPr>
          <a:xfrm>
            <a:off x="947325" y="7341825"/>
            <a:ext cx="0" cy="941400"/>
          </a:xfrm>
          <a:prstGeom prst="straightConnector1">
            <a:avLst/>
          </a:prstGeom>
          <a:noFill/>
          <a:ln cap="flat" cmpd="sng" w="19050">
            <a:solidFill>
              <a:srgbClr val="2D3E50"/>
            </a:solidFill>
            <a:prstDash val="solid"/>
            <a:round/>
            <a:headEnd len="sm" w="sm" type="none"/>
            <a:tailEnd len="sm" w="sm" type="none"/>
          </a:ln>
        </p:spPr>
      </p:cxnSp>
      <p:sp>
        <p:nvSpPr>
          <p:cNvPr id="656" name="Google Shape;656;p95"/>
          <p:cNvSpPr txBox="1"/>
          <p:nvPr/>
        </p:nvSpPr>
        <p:spPr>
          <a:xfrm>
            <a:off x="2474125" y="1075875"/>
            <a:ext cx="6982200" cy="2288100"/>
          </a:xfrm>
          <a:prstGeom prst="rect">
            <a:avLst/>
          </a:prstGeom>
          <a:noFill/>
          <a:ln>
            <a:noFill/>
          </a:ln>
        </p:spPr>
        <p:txBody>
          <a:bodyPr anchorCtr="0" anchor="t" bIns="113100" lIns="113100" spcFirstLastPara="1" rIns="113100" wrap="square" tIns="113100">
            <a:noAutofit/>
          </a:bodyPr>
          <a:lstStyle/>
          <a:p>
            <a:pPr indent="0" lvl="0" marL="0" marR="0" rtl="0" algn="l">
              <a:lnSpc>
                <a:spcPct val="114000"/>
              </a:lnSpc>
              <a:spcBef>
                <a:spcPts val="0"/>
              </a:spcBef>
              <a:spcAft>
                <a:spcPts val="0"/>
              </a:spcAft>
              <a:buClr>
                <a:schemeClr val="dk1"/>
              </a:buClr>
              <a:buSzPts val="1100"/>
              <a:buFont typeface="Arial"/>
              <a:buNone/>
            </a:pPr>
            <a:r>
              <a:rPr b="1" i="0" lang="en" sz="2000" u="none" cap="none" strike="noStrike">
                <a:solidFill>
                  <a:srgbClr val="2D3E50"/>
                </a:solidFill>
                <a:latin typeface="Proxima Nova"/>
                <a:ea typeface="Proxima Nova"/>
                <a:cs typeface="Proxima Nova"/>
                <a:sym typeface="Proxima Nova"/>
              </a:rPr>
              <a:t>Everyone is different, so consider different approaches</a:t>
            </a:r>
            <a:endParaRPr b="1" i="0" sz="2000" u="none" cap="none" strike="noStrike">
              <a:solidFill>
                <a:srgbClr val="2D3E50"/>
              </a:solidFill>
              <a:latin typeface="Proxima Nova"/>
              <a:ea typeface="Proxima Nova"/>
              <a:cs typeface="Proxima Nova"/>
              <a:sym typeface="Proxima Nova"/>
            </a:endParaRPr>
          </a:p>
          <a:p>
            <a:pPr indent="0" lvl="0" marL="0" marR="0" rtl="0" algn="l">
              <a:lnSpc>
                <a:spcPct val="130000"/>
              </a:lnSpc>
              <a:spcBef>
                <a:spcPts val="200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If a romantic partner is often MIA and seems to be losing interest or generally “underperforming”, it doesn’t always mean the relationship is over, but it does symbolize </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a breakdown in communication. Relating that back to influencer partnerships, perhaps you haven’t been as clear about your objectives or goals.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1800"/>
              </a:spcBef>
              <a:spcAft>
                <a:spcPts val="1800"/>
              </a:spcAft>
              <a:buClr>
                <a:schemeClr val="dk1"/>
              </a:buClr>
              <a:buSzPts val="1100"/>
              <a:buFont typeface="Arial"/>
              <a:buNone/>
            </a:pPr>
            <a:r>
              <a:rPr b="0" i="0" lang="en" sz="1300" u="none" cap="none" strike="noStrike">
                <a:solidFill>
                  <a:srgbClr val="2D3E50"/>
                </a:solidFill>
                <a:latin typeface="Avenir"/>
                <a:ea typeface="Avenir"/>
                <a:cs typeface="Avenir"/>
                <a:sym typeface="Avenir"/>
              </a:rPr>
              <a:t>As with any relationship, it’s best not to give up right away. Try to understand their love language and find out if they respond to:</a:t>
            </a:r>
            <a:endParaRPr b="0" i="0" sz="1300" u="none" cap="none" strike="noStrike">
              <a:solidFill>
                <a:srgbClr val="2D3E50"/>
              </a:solidFill>
              <a:latin typeface="Avenir"/>
              <a:ea typeface="Avenir"/>
              <a:cs typeface="Avenir"/>
              <a:sym typeface="Avenir"/>
            </a:endParaRPr>
          </a:p>
        </p:txBody>
      </p:sp>
      <p:sp>
        <p:nvSpPr>
          <p:cNvPr id="657" name="Google Shape;657;p95"/>
          <p:cNvSpPr txBox="1"/>
          <p:nvPr/>
        </p:nvSpPr>
        <p:spPr>
          <a:xfrm>
            <a:off x="3268200" y="3976396"/>
            <a:ext cx="6142200" cy="616200"/>
          </a:xfrm>
          <a:prstGeom prst="rect">
            <a:avLst/>
          </a:prstGeom>
          <a:noFill/>
          <a:ln>
            <a:noFill/>
          </a:ln>
        </p:spPr>
        <p:txBody>
          <a:bodyPr anchorCtr="0" anchor="ctr" bIns="91425" lIns="91425" spcFirstLastPara="1" rIns="91425" wrap="square" tIns="91425">
            <a:noAutofit/>
          </a:bodyPr>
          <a:lstStyle/>
          <a:p>
            <a:pPr indent="0" lvl="0" marL="0" marR="0" rtl="0" algn="l">
              <a:lnSpc>
                <a:spcPct val="130000"/>
              </a:lnSpc>
              <a:spcBef>
                <a:spcPts val="0"/>
              </a:spcBef>
              <a:spcAft>
                <a:spcPts val="0"/>
              </a:spcAft>
              <a:buClr>
                <a:srgbClr val="000000"/>
              </a:buClr>
              <a:buSzPts val="1600"/>
              <a:buFont typeface="Arial"/>
              <a:buNone/>
            </a:pPr>
            <a:r>
              <a:rPr b="1" i="0" lang="en" sz="1600" u="none" cap="none" strike="noStrike">
                <a:solidFill>
                  <a:srgbClr val="E40046"/>
                </a:solidFill>
                <a:latin typeface="Proxima Nova"/>
                <a:ea typeface="Proxima Nova"/>
                <a:cs typeface="Proxima Nova"/>
                <a:sym typeface="Proxima Nova"/>
              </a:rPr>
              <a:t>Words of affirmation</a:t>
            </a:r>
            <a:endParaRPr b="1" i="0" sz="1600" u="none" cap="none" strike="noStrike">
              <a:solidFill>
                <a:srgbClr val="E40046"/>
              </a:solidFill>
              <a:latin typeface="Proxima Nova"/>
              <a:ea typeface="Proxima Nova"/>
              <a:cs typeface="Proxima Nova"/>
              <a:sym typeface="Proxima Nova"/>
            </a:endParaRPr>
          </a:p>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Positive feedback and encouragement </a:t>
            </a:r>
            <a:endParaRPr b="0" i="0" sz="1400" u="none" cap="none" strike="noStrike">
              <a:solidFill>
                <a:srgbClr val="000000"/>
              </a:solidFill>
              <a:latin typeface="Arial"/>
              <a:ea typeface="Arial"/>
              <a:cs typeface="Arial"/>
              <a:sym typeface="Arial"/>
            </a:endParaRPr>
          </a:p>
        </p:txBody>
      </p:sp>
      <p:sp>
        <p:nvSpPr>
          <p:cNvPr id="658" name="Google Shape;658;p95"/>
          <p:cNvSpPr txBox="1"/>
          <p:nvPr/>
        </p:nvSpPr>
        <p:spPr>
          <a:xfrm>
            <a:off x="3268200" y="4906658"/>
            <a:ext cx="6142200" cy="616200"/>
          </a:xfrm>
          <a:prstGeom prst="rect">
            <a:avLst/>
          </a:prstGeom>
          <a:noFill/>
          <a:ln>
            <a:noFill/>
          </a:ln>
        </p:spPr>
        <p:txBody>
          <a:bodyPr anchorCtr="0" anchor="ctr" bIns="91425" lIns="91425" spcFirstLastPara="1" rIns="91425" wrap="square" tIns="91425">
            <a:noAutofit/>
          </a:bodyPr>
          <a:lstStyle/>
          <a:p>
            <a:pPr indent="0" lvl="0" marL="0" marR="0" rtl="0" algn="l">
              <a:lnSpc>
                <a:spcPct val="130000"/>
              </a:lnSpc>
              <a:spcBef>
                <a:spcPts val="0"/>
              </a:spcBef>
              <a:spcAft>
                <a:spcPts val="0"/>
              </a:spcAft>
              <a:buClr>
                <a:srgbClr val="000000"/>
              </a:buClr>
              <a:buSzPts val="1100"/>
              <a:buFont typeface="Arial"/>
              <a:buNone/>
            </a:pPr>
            <a:r>
              <a:rPr b="1" i="0" lang="en" sz="1600" u="none" cap="none" strike="noStrike">
                <a:solidFill>
                  <a:srgbClr val="E40046"/>
                </a:solidFill>
                <a:latin typeface="Proxima Nova"/>
                <a:ea typeface="Proxima Nova"/>
                <a:cs typeface="Proxima Nova"/>
                <a:sym typeface="Proxima Nova"/>
              </a:rPr>
              <a:t>Gifts</a:t>
            </a:r>
            <a:endParaRPr b="1" i="0" sz="1600" u="none" cap="none" strike="noStrike">
              <a:solidFill>
                <a:srgbClr val="E40046"/>
              </a:solidFill>
              <a:latin typeface="Proxima Nova"/>
              <a:ea typeface="Proxima Nova"/>
              <a:cs typeface="Proxima Nova"/>
              <a:sym typeface="Proxima Nova"/>
            </a:endParaRPr>
          </a:p>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A payment model and rewards based on good performance</a:t>
            </a:r>
            <a:endParaRPr b="1" i="0" sz="1600" u="none" cap="none" strike="noStrike">
              <a:solidFill>
                <a:srgbClr val="E40046"/>
              </a:solidFill>
              <a:latin typeface="Proxima Nova"/>
              <a:ea typeface="Proxima Nova"/>
              <a:cs typeface="Proxima Nova"/>
              <a:sym typeface="Proxima Nova"/>
            </a:endParaRPr>
          </a:p>
        </p:txBody>
      </p:sp>
      <p:sp>
        <p:nvSpPr>
          <p:cNvPr id="659" name="Google Shape;659;p95"/>
          <p:cNvSpPr txBox="1"/>
          <p:nvPr/>
        </p:nvSpPr>
        <p:spPr>
          <a:xfrm>
            <a:off x="3268200" y="5851266"/>
            <a:ext cx="6142200" cy="616200"/>
          </a:xfrm>
          <a:prstGeom prst="rect">
            <a:avLst/>
          </a:prstGeom>
          <a:noFill/>
          <a:ln>
            <a:noFill/>
          </a:ln>
        </p:spPr>
        <p:txBody>
          <a:bodyPr anchorCtr="0" anchor="ctr" bIns="91425" lIns="91425" spcFirstLastPara="1" rIns="91425" wrap="square" tIns="91425">
            <a:noAutofit/>
          </a:bodyPr>
          <a:lstStyle/>
          <a:p>
            <a:pPr indent="0" lvl="0" marL="0" marR="0" rtl="0" algn="l">
              <a:lnSpc>
                <a:spcPct val="130000"/>
              </a:lnSpc>
              <a:spcBef>
                <a:spcPts val="0"/>
              </a:spcBef>
              <a:spcAft>
                <a:spcPts val="0"/>
              </a:spcAft>
              <a:buClr>
                <a:srgbClr val="000000"/>
              </a:buClr>
              <a:buSzPts val="1100"/>
              <a:buFont typeface="Arial"/>
              <a:buNone/>
            </a:pPr>
            <a:r>
              <a:rPr b="1" i="0" lang="en" sz="1600" u="none" cap="none" strike="noStrike">
                <a:solidFill>
                  <a:srgbClr val="E40046"/>
                </a:solidFill>
                <a:latin typeface="Proxima Nova"/>
                <a:ea typeface="Proxima Nova"/>
                <a:cs typeface="Proxima Nova"/>
                <a:sym typeface="Proxima Nova"/>
              </a:rPr>
              <a:t>Acts of service</a:t>
            </a:r>
            <a:endParaRPr b="1" i="0" sz="1600" u="none" cap="none" strike="noStrike">
              <a:solidFill>
                <a:srgbClr val="E40046"/>
              </a:solidFill>
              <a:latin typeface="Proxima Nova"/>
              <a:ea typeface="Proxima Nova"/>
              <a:cs typeface="Proxima Nova"/>
              <a:sym typeface="Proxima Nova"/>
            </a:endParaRPr>
          </a:p>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Showing you care and offering support along the way</a:t>
            </a:r>
            <a:endParaRPr b="1" i="0" sz="1600" u="none" cap="none" strike="noStrike">
              <a:solidFill>
                <a:srgbClr val="E40046"/>
              </a:solidFill>
              <a:latin typeface="Proxima Nova"/>
              <a:ea typeface="Proxima Nova"/>
              <a:cs typeface="Proxima Nova"/>
              <a:sym typeface="Proxima Nova"/>
            </a:endParaRPr>
          </a:p>
        </p:txBody>
      </p:sp>
      <p:pic>
        <p:nvPicPr>
          <p:cNvPr id="660" name="Google Shape;660;p95"/>
          <p:cNvPicPr preferRelativeResize="0"/>
          <p:nvPr/>
        </p:nvPicPr>
        <p:blipFill rotWithShape="1">
          <a:blip r:embed="rId7">
            <a:alphaModFix/>
          </a:blip>
          <a:srcRect b="0" l="0" r="0" t="0"/>
          <a:stretch/>
        </p:blipFill>
        <p:spPr>
          <a:xfrm>
            <a:off x="2510247" y="3934182"/>
            <a:ext cx="718126" cy="718100"/>
          </a:xfrm>
          <a:prstGeom prst="rect">
            <a:avLst/>
          </a:prstGeom>
          <a:noFill/>
          <a:ln>
            <a:noFill/>
          </a:ln>
        </p:spPr>
      </p:pic>
      <p:pic>
        <p:nvPicPr>
          <p:cNvPr id="661" name="Google Shape;661;p95"/>
          <p:cNvPicPr preferRelativeResize="0"/>
          <p:nvPr/>
        </p:nvPicPr>
        <p:blipFill rotWithShape="1">
          <a:blip r:embed="rId8">
            <a:alphaModFix/>
          </a:blip>
          <a:srcRect b="0" l="0" r="0" t="0"/>
          <a:stretch/>
        </p:blipFill>
        <p:spPr>
          <a:xfrm>
            <a:off x="2549902" y="4868750"/>
            <a:ext cx="654099" cy="654099"/>
          </a:xfrm>
          <a:prstGeom prst="rect">
            <a:avLst/>
          </a:prstGeom>
          <a:noFill/>
          <a:ln>
            <a:noFill/>
          </a:ln>
        </p:spPr>
      </p:pic>
      <p:pic>
        <p:nvPicPr>
          <p:cNvPr id="662" name="Google Shape;662;p95"/>
          <p:cNvPicPr preferRelativeResize="0"/>
          <p:nvPr/>
        </p:nvPicPr>
        <p:blipFill rotWithShape="1">
          <a:blip r:embed="rId9">
            <a:alphaModFix/>
          </a:blip>
          <a:srcRect b="0" l="0" r="0" t="0"/>
          <a:stretch/>
        </p:blipFill>
        <p:spPr>
          <a:xfrm>
            <a:off x="2513593" y="5839025"/>
            <a:ext cx="718126" cy="718126"/>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6" name="Shape 666"/>
        <p:cNvGrpSpPr/>
        <p:nvPr/>
      </p:nvGrpSpPr>
      <p:grpSpPr>
        <a:xfrm>
          <a:off x="0" y="0"/>
          <a:ext cx="0" cy="0"/>
          <a:chOff x="0" y="0"/>
          <a:chExt cx="0" cy="0"/>
        </a:xfrm>
      </p:grpSpPr>
      <p:pic>
        <p:nvPicPr>
          <p:cNvPr id="667" name="Google Shape;667;p96"/>
          <p:cNvPicPr preferRelativeResize="0"/>
          <p:nvPr/>
        </p:nvPicPr>
        <p:blipFill rotWithShape="1">
          <a:blip r:embed="rId3">
            <a:alphaModFix amt="10000"/>
          </a:blip>
          <a:srcRect b="-4049" l="-84726" r="26121" t="-1681"/>
          <a:stretch/>
        </p:blipFill>
        <p:spPr>
          <a:xfrm>
            <a:off x="-6505525" y="-1188375"/>
            <a:ext cx="10637100" cy="10637100"/>
          </a:xfrm>
          <a:prstGeom prst="donut">
            <a:avLst>
              <a:gd fmla="val 19423" name="adj"/>
            </a:avLst>
          </a:prstGeom>
          <a:noFill/>
          <a:ln>
            <a:noFill/>
          </a:ln>
        </p:spPr>
      </p:pic>
      <p:pic>
        <p:nvPicPr>
          <p:cNvPr id="668" name="Google Shape;668;p96"/>
          <p:cNvPicPr preferRelativeResize="0"/>
          <p:nvPr/>
        </p:nvPicPr>
        <p:blipFill rotWithShape="1">
          <a:blip r:embed="rId4">
            <a:alphaModFix/>
          </a:blip>
          <a:srcRect b="26932" l="5729" r="85937" t="18034"/>
          <a:stretch/>
        </p:blipFill>
        <p:spPr>
          <a:xfrm>
            <a:off x="9587937" y="7256250"/>
            <a:ext cx="145026" cy="359526"/>
          </a:xfrm>
          <a:prstGeom prst="rect">
            <a:avLst/>
          </a:prstGeom>
          <a:noFill/>
          <a:ln>
            <a:noFill/>
          </a:ln>
        </p:spPr>
      </p:pic>
      <p:sp>
        <p:nvSpPr>
          <p:cNvPr id="669" name="Google Shape;669;p96"/>
          <p:cNvSpPr txBox="1"/>
          <p:nvPr/>
        </p:nvSpPr>
        <p:spPr>
          <a:xfrm>
            <a:off x="9456300" y="6735750"/>
            <a:ext cx="408300" cy="52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200"/>
              <a:buFont typeface="Arial"/>
              <a:buNone/>
            </a:pPr>
            <a:fld id="{00000000-1234-1234-1234-123412341234}" type="slidenum">
              <a:rPr b="0" i="0" lang="en" sz="1200" u="none" cap="none" strike="noStrike">
                <a:solidFill>
                  <a:srgbClr val="2D3E50"/>
                </a:solidFill>
                <a:latin typeface="Avenir"/>
                <a:ea typeface="Avenir"/>
                <a:cs typeface="Avenir"/>
                <a:sym typeface="Avenir"/>
              </a:rPr>
              <a:t>‹#›</a:t>
            </a:fld>
            <a:endParaRPr b="0" i="0" sz="1200" u="none" cap="none" strike="noStrike">
              <a:solidFill>
                <a:srgbClr val="2D3E50"/>
              </a:solidFill>
              <a:latin typeface="Avenir"/>
              <a:ea typeface="Avenir"/>
              <a:cs typeface="Avenir"/>
              <a:sym typeface="Avenir"/>
            </a:endParaRPr>
          </a:p>
        </p:txBody>
      </p:sp>
      <p:pic>
        <p:nvPicPr>
          <p:cNvPr id="670" name="Google Shape;670;p96">
            <a:hlinkClick r:id="rId5"/>
          </p:cNvPr>
          <p:cNvPicPr preferRelativeResize="0"/>
          <p:nvPr/>
        </p:nvPicPr>
        <p:blipFill rotWithShape="1">
          <a:blip r:embed="rId6">
            <a:alphaModFix/>
          </a:blip>
          <a:srcRect b="13308" l="6356" r="6669" t="13731"/>
          <a:stretch/>
        </p:blipFill>
        <p:spPr>
          <a:xfrm>
            <a:off x="677100" y="312387"/>
            <a:ext cx="1105275" cy="530650"/>
          </a:xfrm>
          <a:prstGeom prst="rect">
            <a:avLst/>
          </a:prstGeom>
          <a:noFill/>
          <a:ln>
            <a:noFill/>
          </a:ln>
        </p:spPr>
      </p:pic>
      <p:sp>
        <p:nvSpPr>
          <p:cNvPr id="671" name="Google Shape;671;p96"/>
          <p:cNvSpPr txBox="1"/>
          <p:nvPr/>
        </p:nvSpPr>
        <p:spPr>
          <a:xfrm rot="-5400000">
            <a:off x="-1973775" y="3906530"/>
            <a:ext cx="5842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chemeClr val="dk1"/>
              </a:buClr>
              <a:buSzPts val="1100"/>
              <a:buFont typeface="Arial"/>
              <a:buNone/>
            </a:pPr>
            <a:r>
              <a:rPr b="1" i="0" lang="en" sz="1400" u="none" cap="none" strike="noStrike">
                <a:solidFill>
                  <a:srgbClr val="2D3E50"/>
                </a:solidFill>
                <a:latin typeface="Proxima Nova"/>
                <a:ea typeface="Proxima Nova"/>
                <a:cs typeface="Proxima Nova"/>
                <a:sym typeface="Proxima Nova"/>
              </a:rPr>
              <a:t>Take your relationship to the next level</a:t>
            </a:r>
            <a:endParaRPr b="1" i="0" sz="1400" u="none" cap="none" strike="noStrike">
              <a:solidFill>
                <a:srgbClr val="2D3E50"/>
              </a:solidFill>
              <a:latin typeface="Proxima Nova"/>
              <a:ea typeface="Proxima Nova"/>
              <a:cs typeface="Proxima Nova"/>
              <a:sym typeface="Proxima Nova"/>
            </a:endParaRPr>
          </a:p>
        </p:txBody>
      </p:sp>
      <p:cxnSp>
        <p:nvCxnSpPr>
          <p:cNvPr id="672" name="Google Shape;672;p96"/>
          <p:cNvCxnSpPr/>
          <p:nvPr/>
        </p:nvCxnSpPr>
        <p:spPr>
          <a:xfrm>
            <a:off x="947325" y="7341825"/>
            <a:ext cx="0" cy="941400"/>
          </a:xfrm>
          <a:prstGeom prst="straightConnector1">
            <a:avLst/>
          </a:prstGeom>
          <a:noFill/>
          <a:ln cap="flat" cmpd="sng" w="19050">
            <a:solidFill>
              <a:srgbClr val="2D3E50"/>
            </a:solidFill>
            <a:prstDash val="solid"/>
            <a:round/>
            <a:headEnd len="sm" w="sm" type="none"/>
            <a:tailEnd len="sm" w="sm" type="none"/>
          </a:ln>
        </p:spPr>
      </p:cxnSp>
      <p:sp>
        <p:nvSpPr>
          <p:cNvPr id="673" name="Google Shape;673;p96"/>
          <p:cNvSpPr txBox="1"/>
          <p:nvPr/>
        </p:nvSpPr>
        <p:spPr>
          <a:xfrm>
            <a:off x="2474125" y="1075875"/>
            <a:ext cx="6982200" cy="520500"/>
          </a:xfrm>
          <a:prstGeom prst="rect">
            <a:avLst/>
          </a:prstGeom>
          <a:noFill/>
          <a:ln>
            <a:noFill/>
          </a:ln>
        </p:spPr>
        <p:txBody>
          <a:bodyPr anchorCtr="0" anchor="t" bIns="113100" lIns="113100" spcFirstLastPara="1" rIns="113100" wrap="square" tIns="113100">
            <a:noAutofit/>
          </a:bodyPr>
          <a:lstStyle/>
          <a:p>
            <a:pPr indent="0" lvl="0" marL="0" marR="0" rtl="0" algn="l">
              <a:lnSpc>
                <a:spcPct val="114000"/>
              </a:lnSpc>
              <a:spcBef>
                <a:spcPts val="0"/>
              </a:spcBef>
              <a:spcAft>
                <a:spcPts val="2000"/>
              </a:spcAft>
              <a:buClr>
                <a:schemeClr val="dk1"/>
              </a:buClr>
              <a:buSzPts val="1100"/>
              <a:buFont typeface="Arial"/>
              <a:buNone/>
            </a:pPr>
            <a:r>
              <a:rPr b="1" i="0" lang="en" sz="2000" u="none" cap="none" strike="noStrike">
                <a:solidFill>
                  <a:srgbClr val="2D3E50"/>
                </a:solidFill>
                <a:latin typeface="Proxima Nova"/>
                <a:ea typeface="Proxima Nova"/>
                <a:cs typeface="Proxima Nova"/>
                <a:sym typeface="Proxima Nova"/>
              </a:rPr>
              <a:t>Everyone is different, so consider different approaches</a:t>
            </a:r>
            <a:endParaRPr b="0" i="0" sz="1300" u="none" cap="none" strike="noStrike">
              <a:solidFill>
                <a:srgbClr val="2D3E50"/>
              </a:solidFill>
              <a:latin typeface="Avenir"/>
              <a:ea typeface="Avenir"/>
              <a:cs typeface="Avenir"/>
              <a:sym typeface="Avenir"/>
            </a:endParaRPr>
          </a:p>
        </p:txBody>
      </p:sp>
      <p:sp>
        <p:nvSpPr>
          <p:cNvPr id="674" name="Google Shape;674;p96"/>
          <p:cNvSpPr txBox="1"/>
          <p:nvPr/>
        </p:nvSpPr>
        <p:spPr>
          <a:xfrm>
            <a:off x="2474050" y="4035162"/>
            <a:ext cx="6936300" cy="7524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Once you understand this, you can then communicate your ideas for the campaign in </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a different way — you never know, it may have just been a lack of clarity the first time.</a:t>
            </a:r>
            <a:endParaRPr b="0" i="0" sz="1300" u="none" cap="none" strike="noStrike">
              <a:solidFill>
                <a:srgbClr val="2D3E50"/>
              </a:solidFill>
              <a:latin typeface="Avenir"/>
              <a:ea typeface="Avenir"/>
              <a:cs typeface="Avenir"/>
              <a:sym typeface="Avenir"/>
            </a:endParaRPr>
          </a:p>
        </p:txBody>
      </p:sp>
      <p:sp>
        <p:nvSpPr>
          <p:cNvPr id="675" name="Google Shape;675;p96"/>
          <p:cNvSpPr txBox="1"/>
          <p:nvPr/>
        </p:nvSpPr>
        <p:spPr>
          <a:xfrm>
            <a:off x="3268200" y="1995196"/>
            <a:ext cx="6142200" cy="616200"/>
          </a:xfrm>
          <a:prstGeom prst="rect">
            <a:avLst/>
          </a:prstGeom>
          <a:noFill/>
          <a:ln>
            <a:noFill/>
          </a:ln>
        </p:spPr>
        <p:txBody>
          <a:bodyPr anchorCtr="0" anchor="ctr" bIns="91425" lIns="91425" spcFirstLastPara="1" rIns="91425" wrap="square" tIns="91425">
            <a:noAutofit/>
          </a:bodyPr>
          <a:lstStyle/>
          <a:p>
            <a:pPr indent="0" lvl="0" marL="0" marR="0" rtl="0" algn="l">
              <a:lnSpc>
                <a:spcPct val="130000"/>
              </a:lnSpc>
              <a:spcBef>
                <a:spcPts val="0"/>
              </a:spcBef>
              <a:spcAft>
                <a:spcPts val="0"/>
              </a:spcAft>
              <a:buClr>
                <a:srgbClr val="000000"/>
              </a:buClr>
              <a:buSzPts val="1600"/>
              <a:buFont typeface="Arial"/>
              <a:buNone/>
            </a:pPr>
            <a:r>
              <a:rPr b="1" i="0" lang="en" sz="1600" u="none" cap="none" strike="noStrike">
                <a:solidFill>
                  <a:srgbClr val="E40046"/>
                </a:solidFill>
                <a:latin typeface="Proxima Nova"/>
                <a:ea typeface="Proxima Nova"/>
                <a:cs typeface="Proxima Nova"/>
                <a:sym typeface="Proxima Nova"/>
              </a:rPr>
              <a:t>Quality time</a:t>
            </a:r>
            <a:endParaRPr b="1" i="0" sz="1600" u="none" cap="none" strike="noStrike">
              <a:solidFill>
                <a:srgbClr val="E40046"/>
              </a:solidFill>
              <a:latin typeface="Proxima Nova"/>
              <a:ea typeface="Proxima Nova"/>
              <a:cs typeface="Proxima Nova"/>
              <a:sym typeface="Proxima Nova"/>
            </a:endParaRPr>
          </a:p>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Making them feel special and checking in throughout the campaign</a:t>
            </a:r>
            <a:endParaRPr b="0" i="0" sz="1400" u="none" cap="none" strike="noStrike">
              <a:solidFill>
                <a:srgbClr val="000000"/>
              </a:solidFill>
              <a:latin typeface="Arial"/>
              <a:ea typeface="Arial"/>
              <a:cs typeface="Arial"/>
              <a:sym typeface="Arial"/>
            </a:endParaRPr>
          </a:p>
        </p:txBody>
      </p:sp>
      <p:sp>
        <p:nvSpPr>
          <p:cNvPr id="676" name="Google Shape;676;p96"/>
          <p:cNvSpPr txBox="1"/>
          <p:nvPr/>
        </p:nvSpPr>
        <p:spPr>
          <a:xfrm>
            <a:off x="3268200" y="2925450"/>
            <a:ext cx="6142200" cy="752400"/>
          </a:xfrm>
          <a:prstGeom prst="rect">
            <a:avLst/>
          </a:prstGeom>
          <a:noFill/>
          <a:ln>
            <a:noFill/>
          </a:ln>
        </p:spPr>
        <p:txBody>
          <a:bodyPr anchorCtr="0" anchor="ctr" bIns="91425" lIns="91425" spcFirstLastPara="1" rIns="91425" wrap="square" tIns="91425">
            <a:noAutofit/>
          </a:bodyPr>
          <a:lstStyle/>
          <a:p>
            <a:pPr indent="0" lvl="0" marL="0" marR="0" rtl="0" algn="l">
              <a:lnSpc>
                <a:spcPct val="130000"/>
              </a:lnSpc>
              <a:spcBef>
                <a:spcPts val="0"/>
              </a:spcBef>
              <a:spcAft>
                <a:spcPts val="0"/>
              </a:spcAft>
              <a:buClr>
                <a:srgbClr val="000000"/>
              </a:buClr>
              <a:buSzPts val="1100"/>
              <a:buFont typeface="Arial"/>
              <a:buNone/>
            </a:pPr>
            <a:r>
              <a:rPr b="1" i="0" lang="en" sz="1600" u="none" cap="none" strike="noStrike">
                <a:solidFill>
                  <a:srgbClr val="E40046"/>
                </a:solidFill>
                <a:latin typeface="Proxima Nova"/>
                <a:ea typeface="Proxima Nova"/>
                <a:cs typeface="Proxima Nova"/>
                <a:sym typeface="Proxima Nova"/>
              </a:rPr>
              <a:t>Physical touch</a:t>
            </a:r>
            <a:endParaRPr b="1" i="0" sz="1600" u="none" cap="none" strike="noStrike">
              <a:solidFill>
                <a:srgbClr val="E40046"/>
              </a:solidFill>
              <a:latin typeface="Proxima Nova"/>
              <a:ea typeface="Proxima Nova"/>
              <a:cs typeface="Proxima Nova"/>
              <a:sym typeface="Proxima Nova"/>
            </a:endParaRPr>
          </a:p>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Not recommended literally, but “hand holding” can work in terms of regular communication channels </a:t>
            </a:r>
            <a:endParaRPr b="0" i="0" sz="1300" u="none" cap="none" strike="noStrike">
              <a:solidFill>
                <a:srgbClr val="2D3E50"/>
              </a:solidFill>
              <a:latin typeface="Avenir"/>
              <a:ea typeface="Avenir"/>
              <a:cs typeface="Avenir"/>
              <a:sym typeface="Avenir"/>
            </a:endParaRPr>
          </a:p>
        </p:txBody>
      </p:sp>
      <p:pic>
        <p:nvPicPr>
          <p:cNvPr id="677" name="Google Shape;677;p96"/>
          <p:cNvPicPr preferRelativeResize="0"/>
          <p:nvPr/>
        </p:nvPicPr>
        <p:blipFill rotWithShape="1">
          <a:blip r:embed="rId7">
            <a:alphaModFix/>
          </a:blip>
          <a:srcRect b="0" l="0" r="0" t="0"/>
          <a:stretch/>
        </p:blipFill>
        <p:spPr>
          <a:xfrm>
            <a:off x="2545925" y="1987809"/>
            <a:ext cx="672201" cy="672201"/>
          </a:xfrm>
          <a:prstGeom prst="rect">
            <a:avLst/>
          </a:prstGeom>
          <a:noFill/>
          <a:ln>
            <a:noFill/>
          </a:ln>
        </p:spPr>
      </p:pic>
      <p:pic>
        <p:nvPicPr>
          <p:cNvPr id="678" name="Google Shape;678;p96"/>
          <p:cNvPicPr preferRelativeResize="0"/>
          <p:nvPr/>
        </p:nvPicPr>
        <p:blipFill rotWithShape="1">
          <a:blip r:embed="rId8">
            <a:alphaModFix/>
          </a:blip>
          <a:srcRect b="0" l="0" r="0" t="0"/>
          <a:stretch/>
        </p:blipFill>
        <p:spPr>
          <a:xfrm>
            <a:off x="2537934" y="2875675"/>
            <a:ext cx="672201" cy="672201"/>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2" name="Shape 682"/>
        <p:cNvGrpSpPr/>
        <p:nvPr/>
      </p:nvGrpSpPr>
      <p:grpSpPr>
        <a:xfrm>
          <a:off x="0" y="0"/>
          <a:ext cx="0" cy="0"/>
          <a:chOff x="0" y="0"/>
          <a:chExt cx="0" cy="0"/>
        </a:xfrm>
      </p:grpSpPr>
      <p:pic>
        <p:nvPicPr>
          <p:cNvPr id="683" name="Google Shape;683;p97"/>
          <p:cNvPicPr preferRelativeResize="0"/>
          <p:nvPr/>
        </p:nvPicPr>
        <p:blipFill rotWithShape="1">
          <a:blip r:embed="rId3">
            <a:alphaModFix amt="10000"/>
          </a:blip>
          <a:srcRect b="-4049" l="-84726" r="26121" t="-1681"/>
          <a:stretch/>
        </p:blipFill>
        <p:spPr>
          <a:xfrm>
            <a:off x="-6505525" y="-1188375"/>
            <a:ext cx="10637100" cy="10637100"/>
          </a:xfrm>
          <a:prstGeom prst="donut">
            <a:avLst>
              <a:gd fmla="val 19423" name="adj"/>
            </a:avLst>
          </a:prstGeom>
          <a:noFill/>
          <a:ln>
            <a:noFill/>
          </a:ln>
        </p:spPr>
      </p:pic>
      <p:sp>
        <p:nvSpPr>
          <p:cNvPr id="684" name="Google Shape;684;p97"/>
          <p:cNvSpPr txBox="1"/>
          <p:nvPr/>
        </p:nvSpPr>
        <p:spPr>
          <a:xfrm>
            <a:off x="2474125" y="1075875"/>
            <a:ext cx="6861600" cy="5307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chemeClr val="dk1"/>
              </a:buClr>
              <a:buSzPts val="1100"/>
              <a:buFont typeface="Arial"/>
              <a:buNone/>
            </a:pPr>
            <a:r>
              <a:rPr b="1" i="0" lang="en" sz="2000" u="none" cap="none" strike="noStrike">
                <a:solidFill>
                  <a:srgbClr val="2D3E50"/>
                </a:solidFill>
                <a:latin typeface="Proxima Nova"/>
                <a:ea typeface="Proxima Nova"/>
                <a:cs typeface="Proxima Nova"/>
                <a:sym typeface="Proxima Nova"/>
              </a:rPr>
              <a:t>It’s not us, it’s you . .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chemeClr val="dk1"/>
              </a:buClr>
              <a:buSzPts val="1100"/>
              <a:buFont typeface="Arial"/>
              <a:buNone/>
            </a:pPr>
            <a:r>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chemeClr val="dk1"/>
              </a:buClr>
              <a:buSzPts val="1100"/>
              <a:buFont typeface="Arial"/>
              <a:buNone/>
            </a:pPr>
            <a:r>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chemeClr val="dk1"/>
              </a:buClr>
              <a:buSzPts val="1100"/>
              <a:buFont typeface="Arial"/>
              <a:buNone/>
            </a:pPr>
            <a:r>
              <a:t/>
            </a:r>
            <a:endParaRPr b="0" i="0" sz="1300" u="none" cap="none" strike="noStrike">
              <a:solidFill>
                <a:srgbClr val="2D3E50"/>
              </a:solidFill>
              <a:latin typeface="Avenir"/>
              <a:ea typeface="Avenir"/>
              <a:cs typeface="Avenir"/>
              <a:sym typeface="Avenir"/>
            </a:endParaRPr>
          </a:p>
        </p:txBody>
      </p:sp>
      <p:pic>
        <p:nvPicPr>
          <p:cNvPr id="685" name="Google Shape;685;p97"/>
          <p:cNvPicPr preferRelativeResize="0"/>
          <p:nvPr/>
        </p:nvPicPr>
        <p:blipFill rotWithShape="1">
          <a:blip r:embed="rId4">
            <a:alphaModFix amt="80000"/>
          </a:blip>
          <a:srcRect b="0" l="0" r="0" t="0"/>
          <a:stretch/>
        </p:blipFill>
        <p:spPr>
          <a:xfrm flipH="1" rot="1910684">
            <a:off x="6290311" y="3415842"/>
            <a:ext cx="2789881" cy="1942869"/>
          </a:xfrm>
          <a:prstGeom prst="rect">
            <a:avLst/>
          </a:prstGeom>
          <a:noFill/>
          <a:ln>
            <a:noFill/>
          </a:ln>
        </p:spPr>
      </p:pic>
      <p:sp>
        <p:nvSpPr>
          <p:cNvPr id="686" name="Google Shape;686;p97"/>
          <p:cNvSpPr txBox="1"/>
          <p:nvPr/>
        </p:nvSpPr>
        <p:spPr>
          <a:xfrm>
            <a:off x="2486200" y="2955400"/>
            <a:ext cx="3591300" cy="2831700"/>
          </a:xfrm>
          <a:prstGeom prst="rect">
            <a:avLst/>
          </a:prstGeom>
          <a:noFill/>
          <a:ln>
            <a:noFill/>
          </a:ln>
        </p:spPr>
        <p:txBody>
          <a:bodyPr anchorCtr="0" anchor="t" bIns="91425" lIns="91425" spcFirstLastPara="1" rIns="91425" wrap="square" tIns="91425">
            <a:noAutofit/>
          </a:bodyPr>
          <a:lstStyle/>
          <a:p>
            <a:pPr indent="0" lvl="0" marL="0" marR="0" rtl="0" algn="l">
              <a:lnSpc>
                <a:spcPct val="130000"/>
              </a:lnSpc>
              <a:spcBef>
                <a:spcPts val="0"/>
              </a:spcBef>
              <a:spcAft>
                <a:spcPts val="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Unsuccessful influencer partnerships should be ended, and with the right performance monitoring in place, you can truly understand which partner is and isn’t successful to make an informed decision.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rgbClr val="000000"/>
              </a:buClr>
              <a:buSzPts val="1300"/>
              <a:buFont typeface="Arial"/>
              <a:buNone/>
            </a:pPr>
            <a:r>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If you keep a close and accurate gauge on performance and open, active lines of communication, you know which of them should move on or stay the distance. </a:t>
            </a:r>
            <a:endParaRPr b="0" i="0" sz="1300" u="none" cap="none" strike="noStrike">
              <a:solidFill>
                <a:srgbClr val="2D3E50"/>
              </a:solidFill>
              <a:latin typeface="Avenir"/>
              <a:ea typeface="Avenir"/>
              <a:cs typeface="Avenir"/>
              <a:sym typeface="Avenir"/>
            </a:endParaRPr>
          </a:p>
        </p:txBody>
      </p:sp>
      <p:sp>
        <p:nvSpPr>
          <p:cNvPr id="687" name="Google Shape;687;p97"/>
          <p:cNvSpPr txBox="1"/>
          <p:nvPr/>
        </p:nvSpPr>
        <p:spPr>
          <a:xfrm>
            <a:off x="2492425" y="1595975"/>
            <a:ext cx="6296100" cy="4233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600"/>
              <a:buFont typeface="Arial"/>
              <a:buNone/>
            </a:pPr>
            <a:r>
              <a:rPr b="1" i="0" lang="en" sz="1600" u="none" cap="none" strike="noStrike">
                <a:solidFill>
                  <a:srgbClr val="E40046"/>
                </a:solidFill>
                <a:latin typeface="Proxima Nova"/>
                <a:ea typeface="Proxima Nova"/>
                <a:cs typeface="Proxima Nova"/>
                <a:sym typeface="Proxima Nova"/>
              </a:rPr>
              <a:t>Could it be time to move on?</a:t>
            </a:r>
            <a:endParaRPr b="1" i="0" sz="1600" u="none" cap="none" strike="noStrike">
              <a:solidFill>
                <a:srgbClr val="E40046"/>
              </a:solidFill>
              <a:latin typeface="Proxima Nova"/>
              <a:ea typeface="Proxima Nova"/>
              <a:cs typeface="Proxima Nova"/>
              <a:sym typeface="Proxima Nova"/>
            </a:endParaRPr>
          </a:p>
        </p:txBody>
      </p:sp>
      <p:sp>
        <p:nvSpPr>
          <p:cNvPr id="688" name="Google Shape;688;p97"/>
          <p:cNvSpPr txBox="1"/>
          <p:nvPr/>
        </p:nvSpPr>
        <p:spPr>
          <a:xfrm>
            <a:off x="2473375" y="2190300"/>
            <a:ext cx="6861600" cy="7965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Of course, if you’ve done everything you can to make the partnership work and it’s just not working out, it could be time to say goodbye — and that’s okay. </a:t>
            </a:r>
            <a:endParaRPr b="0" i="0" sz="1300" u="none" cap="none" strike="noStrike">
              <a:solidFill>
                <a:srgbClr val="2D3E50"/>
              </a:solidFill>
              <a:latin typeface="Avenir"/>
              <a:ea typeface="Avenir"/>
              <a:cs typeface="Avenir"/>
              <a:sym typeface="Avenir"/>
            </a:endParaRPr>
          </a:p>
        </p:txBody>
      </p:sp>
      <p:sp>
        <p:nvSpPr>
          <p:cNvPr id="689" name="Google Shape;689;p97"/>
          <p:cNvSpPr txBox="1"/>
          <p:nvPr/>
        </p:nvSpPr>
        <p:spPr>
          <a:xfrm rot="-5400000">
            <a:off x="-1973775" y="3906530"/>
            <a:ext cx="5842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chemeClr val="dk1"/>
              </a:buClr>
              <a:buSzPts val="1100"/>
              <a:buFont typeface="Arial"/>
              <a:buNone/>
            </a:pPr>
            <a:r>
              <a:rPr b="1" i="0" lang="en" sz="1400" u="none" cap="none" strike="noStrike">
                <a:solidFill>
                  <a:srgbClr val="2D3E50"/>
                </a:solidFill>
                <a:latin typeface="Proxima Nova"/>
                <a:ea typeface="Proxima Nova"/>
                <a:cs typeface="Proxima Nova"/>
                <a:sym typeface="Proxima Nova"/>
              </a:rPr>
              <a:t>Take your relationship to the next level</a:t>
            </a:r>
            <a:endParaRPr b="1" i="0" sz="1400" u="none" cap="none" strike="noStrike">
              <a:solidFill>
                <a:srgbClr val="2D3E50"/>
              </a:solidFill>
              <a:latin typeface="Proxima Nova"/>
              <a:ea typeface="Proxima Nova"/>
              <a:cs typeface="Proxima Nova"/>
              <a:sym typeface="Proxima Nova"/>
            </a:endParaRPr>
          </a:p>
        </p:txBody>
      </p:sp>
      <p:cxnSp>
        <p:nvCxnSpPr>
          <p:cNvPr id="690" name="Google Shape;690;p97"/>
          <p:cNvCxnSpPr/>
          <p:nvPr/>
        </p:nvCxnSpPr>
        <p:spPr>
          <a:xfrm>
            <a:off x="947325" y="7341825"/>
            <a:ext cx="0" cy="941400"/>
          </a:xfrm>
          <a:prstGeom prst="straightConnector1">
            <a:avLst/>
          </a:prstGeom>
          <a:noFill/>
          <a:ln cap="flat" cmpd="sng" w="19050">
            <a:solidFill>
              <a:srgbClr val="2D3E50"/>
            </a:solidFill>
            <a:prstDash val="solid"/>
            <a:round/>
            <a:headEnd len="sm" w="sm" type="none"/>
            <a:tailEnd len="sm" w="sm" type="none"/>
          </a:ln>
        </p:spPr>
      </p:cxnSp>
      <p:pic>
        <p:nvPicPr>
          <p:cNvPr id="691" name="Google Shape;691;p97"/>
          <p:cNvPicPr preferRelativeResize="0"/>
          <p:nvPr/>
        </p:nvPicPr>
        <p:blipFill rotWithShape="1">
          <a:blip r:embed="rId5">
            <a:alphaModFix/>
          </a:blip>
          <a:srcRect b="26932" l="5729" r="85937" t="18034"/>
          <a:stretch/>
        </p:blipFill>
        <p:spPr>
          <a:xfrm>
            <a:off x="9587937" y="7256250"/>
            <a:ext cx="145026" cy="359526"/>
          </a:xfrm>
          <a:prstGeom prst="rect">
            <a:avLst/>
          </a:prstGeom>
          <a:noFill/>
          <a:ln>
            <a:noFill/>
          </a:ln>
        </p:spPr>
      </p:pic>
      <p:sp>
        <p:nvSpPr>
          <p:cNvPr id="692" name="Google Shape;692;p97"/>
          <p:cNvSpPr txBox="1"/>
          <p:nvPr/>
        </p:nvSpPr>
        <p:spPr>
          <a:xfrm>
            <a:off x="9456300" y="6735750"/>
            <a:ext cx="408300" cy="52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200"/>
              <a:buFont typeface="Arial"/>
              <a:buNone/>
            </a:pPr>
            <a:fld id="{00000000-1234-1234-1234-123412341234}" type="slidenum">
              <a:rPr b="0" i="0" lang="en" sz="1200" u="none" cap="none" strike="noStrike">
                <a:solidFill>
                  <a:srgbClr val="2D3E50"/>
                </a:solidFill>
                <a:latin typeface="Avenir"/>
                <a:ea typeface="Avenir"/>
                <a:cs typeface="Avenir"/>
                <a:sym typeface="Avenir"/>
              </a:rPr>
              <a:t>‹#›</a:t>
            </a:fld>
            <a:endParaRPr b="0" i="0" sz="1200" u="none" cap="none" strike="noStrike">
              <a:solidFill>
                <a:srgbClr val="2D3E50"/>
              </a:solidFill>
              <a:latin typeface="Avenir"/>
              <a:ea typeface="Avenir"/>
              <a:cs typeface="Avenir"/>
              <a:sym typeface="Avenir"/>
            </a:endParaRPr>
          </a:p>
        </p:txBody>
      </p:sp>
      <p:pic>
        <p:nvPicPr>
          <p:cNvPr id="693" name="Google Shape;693;p97"/>
          <p:cNvPicPr preferRelativeResize="0"/>
          <p:nvPr/>
        </p:nvPicPr>
        <p:blipFill rotWithShape="1">
          <a:blip r:embed="rId6">
            <a:alphaModFix/>
          </a:blip>
          <a:srcRect b="0" l="0" r="0" t="0"/>
          <a:stretch/>
        </p:blipFill>
        <p:spPr>
          <a:xfrm>
            <a:off x="6429088" y="3722925"/>
            <a:ext cx="2512311" cy="2925525"/>
          </a:xfrm>
          <a:prstGeom prst="rect">
            <a:avLst/>
          </a:prstGeom>
          <a:noFill/>
          <a:ln>
            <a:noFill/>
          </a:ln>
        </p:spPr>
      </p:pic>
      <p:pic>
        <p:nvPicPr>
          <p:cNvPr id="694" name="Google Shape;694;p97">
            <a:hlinkClick r:id="rId7"/>
          </p:cNvPr>
          <p:cNvPicPr preferRelativeResize="0"/>
          <p:nvPr/>
        </p:nvPicPr>
        <p:blipFill rotWithShape="1">
          <a:blip r:embed="rId8">
            <a:alphaModFix/>
          </a:blip>
          <a:srcRect b="13308" l="6356" r="6669" t="13731"/>
          <a:stretch/>
        </p:blipFill>
        <p:spPr>
          <a:xfrm>
            <a:off x="677100" y="312387"/>
            <a:ext cx="1105275" cy="530650"/>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8" name="Shape 698"/>
        <p:cNvGrpSpPr/>
        <p:nvPr/>
      </p:nvGrpSpPr>
      <p:grpSpPr>
        <a:xfrm>
          <a:off x="0" y="0"/>
          <a:ext cx="0" cy="0"/>
          <a:chOff x="0" y="0"/>
          <a:chExt cx="0" cy="0"/>
        </a:xfrm>
      </p:grpSpPr>
      <p:pic>
        <p:nvPicPr>
          <p:cNvPr id="699" name="Google Shape;699;p98"/>
          <p:cNvPicPr preferRelativeResize="0"/>
          <p:nvPr/>
        </p:nvPicPr>
        <p:blipFill rotWithShape="1">
          <a:blip r:embed="rId3">
            <a:alphaModFix/>
          </a:blip>
          <a:srcRect b="-3030" l="36151" r="-2817" t="3030"/>
          <a:stretch/>
        </p:blipFill>
        <p:spPr>
          <a:xfrm>
            <a:off x="4554055" y="4094444"/>
            <a:ext cx="6705300" cy="6705300"/>
          </a:xfrm>
          <a:prstGeom prst="ellipse">
            <a:avLst/>
          </a:prstGeom>
          <a:noFill/>
          <a:ln>
            <a:noFill/>
          </a:ln>
        </p:spPr>
      </p:pic>
      <p:sp>
        <p:nvSpPr>
          <p:cNvPr id="700" name="Google Shape;700;p98"/>
          <p:cNvSpPr txBox="1"/>
          <p:nvPr/>
        </p:nvSpPr>
        <p:spPr>
          <a:xfrm>
            <a:off x="5177600" y="2593554"/>
            <a:ext cx="4104000" cy="16704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You need to be careful where your time is spent, implementing technology in order to fine tune your processes. After all, you wouldn’t have three people keeping an eye on the Thanksgiving turkey, would you?</a:t>
            </a:r>
            <a:endParaRPr b="0" i="0" sz="1300" u="none" cap="none" strike="noStrike">
              <a:solidFill>
                <a:srgbClr val="2D3E50"/>
              </a:solidFill>
              <a:latin typeface="Avenir"/>
              <a:ea typeface="Avenir"/>
              <a:cs typeface="Avenir"/>
              <a:sym typeface="Avenir"/>
            </a:endParaRPr>
          </a:p>
        </p:txBody>
      </p:sp>
      <p:sp>
        <p:nvSpPr>
          <p:cNvPr id="701" name="Google Shape;701;p98"/>
          <p:cNvSpPr txBox="1"/>
          <p:nvPr/>
        </p:nvSpPr>
        <p:spPr>
          <a:xfrm>
            <a:off x="582075" y="2605000"/>
            <a:ext cx="4158000" cy="39522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Things are going well, but how do you keep it going? To make sure your relationship maintains that level of success for you both, you might have to invest in a few extra tools to keep that original fire going and good vibrations continuing on…</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chemeClr val="dk1"/>
              </a:buClr>
              <a:buSzPts val="1100"/>
              <a:buFont typeface="Arial"/>
              <a:buNone/>
            </a:pPr>
            <a:r>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It’s time to integrate your partner into your day-to-day and introduce them to your team but,  much like taking a romantic interest home to meet the parents during the holidays, it’s a delicate balance when bringing a new partner into the work space. It’s not economical to have your whole team monitoring progress on whether your partner’s posts are delivering what they’re supposed to. </a:t>
            </a:r>
            <a:endParaRPr b="0" i="0" sz="1300" u="none" cap="none" strike="noStrike">
              <a:solidFill>
                <a:srgbClr val="2D3E50"/>
              </a:solidFill>
              <a:latin typeface="Avenir"/>
              <a:ea typeface="Avenir"/>
              <a:cs typeface="Avenir"/>
              <a:sym typeface="Avenir"/>
            </a:endParaRPr>
          </a:p>
        </p:txBody>
      </p:sp>
      <p:sp>
        <p:nvSpPr>
          <p:cNvPr id="702" name="Google Shape;702;p98"/>
          <p:cNvSpPr txBox="1"/>
          <p:nvPr/>
        </p:nvSpPr>
        <p:spPr>
          <a:xfrm>
            <a:off x="555125" y="1330950"/>
            <a:ext cx="7086600" cy="530700"/>
          </a:xfrm>
          <a:prstGeom prst="rect">
            <a:avLst/>
          </a:prstGeom>
          <a:noFill/>
          <a:ln>
            <a:noFill/>
          </a:ln>
        </p:spPr>
        <p:txBody>
          <a:bodyPr anchorCtr="0" anchor="t" bIns="113100" lIns="113100" spcFirstLastPara="1" rIns="113100" wrap="square" tIns="113100">
            <a:noAutofit/>
          </a:bodyPr>
          <a:lstStyle/>
          <a:p>
            <a:pPr indent="0" lvl="0" marL="0" marR="0" rtl="0" algn="l">
              <a:lnSpc>
                <a:spcPct val="100000"/>
              </a:lnSpc>
              <a:spcBef>
                <a:spcPts val="0"/>
              </a:spcBef>
              <a:spcAft>
                <a:spcPts val="0"/>
              </a:spcAft>
              <a:buClr>
                <a:srgbClr val="000000"/>
              </a:buClr>
              <a:buSzPts val="2600"/>
              <a:buFont typeface="Arial"/>
              <a:buNone/>
            </a:pPr>
            <a:r>
              <a:rPr b="1" i="0" lang="en" sz="2600" u="none" cap="none" strike="noStrike">
                <a:solidFill>
                  <a:srgbClr val="2D3E50"/>
                </a:solidFill>
                <a:latin typeface="Proxima Nova"/>
                <a:ea typeface="Proxima Nova"/>
                <a:cs typeface="Proxima Nova"/>
                <a:sym typeface="Proxima Nova"/>
              </a:rPr>
              <a:t>Daily grind: Avoid a rut, keep things fresh</a:t>
            </a:r>
            <a:endParaRPr b="1" i="0" sz="2600" u="none" cap="none" strike="noStrike">
              <a:solidFill>
                <a:srgbClr val="2D3E50"/>
              </a:solidFill>
              <a:latin typeface="Proxima Nova"/>
              <a:ea typeface="Proxima Nova"/>
              <a:cs typeface="Proxima Nova"/>
              <a:sym typeface="Proxima Nova"/>
            </a:endParaRPr>
          </a:p>
          <a:p>
            <a:pPr indent="0" lvl="0" marL="0" marR="0" rtl="0" algn="l">
              <a:lnSpc>
                <a:spcPct val="100000"/>
              </a:lnSpc>
              <a:spcBef>
                <a:spcPts val="300"/>
              </a:spcBef>
              <a:spcAft>
                <a:spcPts val="600"/>
              </a:spcAft>
              <a:buClr>
                <a:srgbClr val="000000"/>
              </a:buClr>
              <a:buSzPts val="2600"/>
              <a:buFont typeface="Arial"/>
              <a:buNone/>
            </a:pPr>
            <a:r>
              <a:t/>
            </a:r>
            <a:endParaRPr b="1" i="0" sz="2600" u="none" cap="none" strike="noStrike">
              <a:solidFill>
                <a:srgbClr val="2D3E50"/>
              </a:solidFill>
              <a:latin typeface="Proxima Nova"/>
              <a:ea typeface="Proxima Nova"/>
              <a:cs typeface="Proxima Nova"/>
              <a:sym typeface="Proxima Nova"/>
            </a:endParaRPr>
          </a:p>
        </p:txBody>
      </p:sp>
      <p:sp>
        <p:nvSpPr>
          <p:cNvPr id="703" name="Google Shape;703;p98"/>
          <p:cNvSpPr txBox="1"/>
          <p:nvPr/>
        </p:nvSpPr>
        <p:spPr>
          <a:xfrm>
            <a:off x="593503" y="1143622"/>
            <a:ext cx="2174100" cy="372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300"/>
              <a:buFont typeface="Arial"/>
              <a:buNone/>
            </a:pPr>
            <a:r>
              <a:rPr b="1" i="0" lang="en" sz="1300" u="none" cap="none" strike="noStrike">
                <a:solidFill>
                  <a:srgbClr val="E40046"/>
                </a:solidFill>
                <a:latin typeface="Proxima Nova"/>
                <a:ea typeface="Proxima Nova"/>
                <a:cs typeface="Proxima Nova"/>
                <a:sym typeface="Proxima Nova"/>
              </a:rPr>
              <a:t>CHAPTER 6</a:t>
            </a:r>
            <a:endParaRPr b="1" i="0" sz="1300" u="none" cap="none" strike="noStrike">
              <a:solidFill>
                <a:srgbClr val="E40046"/>
              </a:solidFill>
              <a:latin typeface="Proxima Nova"/>
              <a:ea typeface="Proxima Nova"/>
              <a:cs typeface="Proxima Nova"/>
              <a:sym typeface="Proxima Nova"/>
            </a:endParaRPr>
          </a:p>
        </p:txBody>
      </p:sp>
      <p:sp>
        <p:nvSpPr>
          <p:cNvPr id="704" name="Google Shape;704;p98"/>
          <p:cNvSpPr txBox="1"/>
          <p:nvPr/>
        </p:nvSpPr>
        <p:spPr>
          <a:xfrm>
            <a:off x="567500" y="1946300"/>
            <a:ext cx="9490800" cy="410100"/>
          </a:xfrm>
          <a:prstGeom prst="rect">
            <a:avLst/>
          </a:prstGeom>
          <a:noFill/>
          <a:ln>
            <a:noFill/>
          </a:ln>
        </p:spPr>
        <p:txBody>
          <a:bodyPr anchorCtr="0" anchor="t" bIns="113100" lIns="113100" spcFirstLastPara="1" rIns="113100" wrap="square" tIns="113100">
            <a:noAutofit/>
          </a:bodyPr>
          <a:lstStyle/>
          <a:p>
            <a:pPr indent="0" lvl="0" marL="0" marR="0" rtl="0" algn="l">
              <a:lnSpc>
                <a:spcPct val="100000"/>
              </a:lnSpc>
              <a:spcBef>
                <a:spcPts val="0"/>
              </a:spcBef>
              <a:spcAft>
                <a:spcPts val="0"/>
              </a:spcAft>
              <a:buClr>
                <a:schemeClr val="dk1"/>
              </a:buClr>
              <a:buSzPts val="1100"/>
              <a:buFont typeface="Arial"/>
              <a:buNone/>
            </a:pPr>
            <a:r>
              <a:rPr b="1" i="0" lang="en" sz="1600" u="none" cap="none" strike="noStrike">
                <a:solidFill>
                  <a:srgbClr val="E40046"/>
                </a:solidFill>
                <a:latin typeface="Proxima Nova"/>
                <a:ea typeface="Proxima Nova"/>
                <a:cs typeface="Proxima Nova"/>
                <a:sym typeface="Proxima Nova"/>
              </a:rPr>
              <a:t>You’ve made things official and agreed to be full-fledged partners. However . . .</a:t>
            </a:r>
            <a:endParaRPr b="1" i="0" sz="1600" u="none" cap="none" strike="noStrike">
              <a:solidFill>
                <a:srgbClr val="E40046"/>
              </a:solidFill>
              <a:latin typeface="Proxima Nova"/>
              <a:ea typeface="Proxima Nova"/>
              <a:cs typeface="Proxima Nova"/>
              <a:sym typeface="Proxima Nova"/>
            </a:endParaRPr>
          </a:p>
        </p:txBody>
      </p:sp>
      <p:pic>
        <p:nvPicPr>
          <p:cNvPr id="705" name="Google Shape;705;p98">
            <a:hlinkClick r:id="rId4"/>
          </p:cNvPr>
          <p:cNvPicPr preferRelativeResize="0"/>
          <p:nvPr/>
        </p:nvPicPr>
        <p:blipFill rotWithShape="1">
          <a:blip r:embed="rId5">
            <a:alphaModFix/>
          </a:blip>
          <a:srcRect b="13308" l="6356" r="6669" t="13731"/>
          <a:stretch/>
        </p:blipFill>
        <p:spPr>
          <a:xfrm>
            <a:off x="677100" y="312387"/>
            <a:ext cx="1105275" cy="530650"/>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9" name="Shape 709"/>
        <p:cNvGrpSpPr/>
        <p:nvPr/>
      </p:nvGrpSpPr>
      <p:grpSpPr>
        <a:xfrm>
          <a:off x="0" y="0"/>
          <a:ext cx="0" cy="0"/>
          <a:chOff x="0" y="0"/>
          <a:chExt cx="0" cy="0"/>
        </a:xfrm>
      </p:grpSpPr>
      <p:pic>
        <p:nvPicPr>
          <p:cNvPr id="710" name="Google Shape;710;p99"/>
          <p:cNvPicPr preferRelativeResize="0"/>
          <p:nvPr/>
        </p:nvPicPr>
        <p:blipFill rotWithShape="1">
          <a:blip r:embed="rId3">
            <a:alphaModFix amt="10000"/>
          </a:blip>
          <a:srcRect b="-6228" l="8417" r="16610" t="-6230"/>
          <a:stretch/>
        </p:blipFill>
        <p:spPr>
          <a:xfrm>
            <a:off x="-6505525" y="-1188375"/>
            <a:ext cx="10637100" cy="10637100"/>
          </a:xfrm>
          <a:prstGeom prst="donut">
            <a:avLst>
              <a:gd fmla="val 19423" name="adj"/>
            </a:avLst>
          </a:prstGeom>
          <a:noFill/>
          <a:ln>
            <a:noFill/>
          </a:ln>
        </p:spPr>
      </p:pic>
      <p:pic>
        <p:nvPicPr>
          <p:cNvPr id="711" name="Google Shape;711;p99"/>
          <p:cNvPicPr preferRelativeResize="0"/>
          <p:nvPr/>
        </p:nvPicPr>
        <p:blipFill rotWithShape="1">
          <a:blip r:embed="rId4">
            <a:alphaModFix/>
          </a:blip>
          <a:srcRect b="26932" l="5729" r="85937" t="18034"/>
          <a:stretch/>
        </p:blipFill>
        <p:spPr>
          <a:xfrm>
            <a:off x="9587937" y="7256250"/>
            <a:ext cx="145026" cy="359526"/>
          </a:xfrm>
          <a:prstGeom prst="rect">
            <a:avLst/>
          </a:prstGeom>
          <a:noFill/>
          <a:ln>
            <a:noFill/>
          </a:ln>
        </p:spPr>
      </p:pic>
      <p:sp>
        <p:nvSpPr>
          <p:cNvPr id="712" name="Google Shape;712;p99"/>
          <p:cNvSpPr txBox="1"/>
          <p:nvPr/>
        </p:nvSpPr>
        <p:spPr>
          <a:xfrm rot="-5400000">
            <a:off x="-1973775" y="3906530"/>
            <a:ext cx="5842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chemeClr val="dk1"/>
              </a:buClr>
              <a:buSzPts val="1100"/>
              <a:buFont typeface="Arial"/>
              <a:buNone/>
            </a:pPr>
            <a:r>
              <a:rPr b="1" i="0" lang="en" sz="1400" u="none" cap="none" strike="noStrike">
                <a:solidFill>
                  <a:srgbClr val="2D3E50"/>
                </a:solidFill>
                <a:latin typeface="Proxima Nova"/>
                <a:ea typeface="Proxima Nova"/>
                <a:cs typeface="Proxima Nova"/>
                <a:sym typeface="Proxima Nova"/>
              </a:rPr>
              <a:t>Daily grind: Avoid a rut, keep things fresh</a:t>
            </a:r>
            <a:endParaRPr b="1" i="0" sz="1400" u="none" cap="none" strike="noStrike">
              <a:solidFill>
                <a:srgbClr val="2D3E50"/>
              </a:solidFill>
              <a:latin typeface="Proxima Nova"/>
              <a:ea typeface="Proxima Nova"/>
              <a:cs typeface="Proxima Nova"/>
              <a:sym typeface="Proxima Nova"/>
            </a:endParaRPr>
          </a:p>
        </p:txBody>
      </p:sp>
      <p:sp>
        <p:nvSpPr>
          <p:cNvPr id="713" name="Google Shape;713;p99"/>
          <p:cNvSpPr txBox="1"/>
          <p:nvPr/>
        </p:nvSpPr>
        <p:spPr>
          <a:xfrm>
            <a:off x="9456300" y="6735750"/>
            <a:ext cx="408300" cy="52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200"/>
              <a:buFont typeface="Arial"/>
              <a:buNone/>
            </a:pPr>
            <a:fld id="{00000000-1234-1234-1234-123412341234}" type="slidenum">
              <a:rPr b="0" i="0" lang="en" sz="1200" u="none" cap="none" strike="noStrike">
                <a:solidFill>
                  <a:srgbClr val="2D3E50"/>
                </a:solidFill>
                <a:latin typeface="Avenir"/>
                <a:ea typeface="Avenir"/>
                <a:cs typeface="Avenir"/>
                <a:sym typeface="Avenir"/>
              </a:rPr>
              <a:t>‹#›</a:t>
            </a:fld>
            <a:endParaRPr b="0" i="0" sz="1200" u="none" cap="none" strike="noStrike">
              <a:solidFill>
                <a:srgbClr val="2D3E50"/>
              </a:solidFill>
              <a:latin typeface="Avenir"/>
              <a:ea typeface="Avenir"/>
              <a:cs typeface="Avenir"/>
              <a:sym typeface="Avenir"/>
            </a:endParaRPr>
          </a:p>
        </p:txBody>
      </p:sp>
      <p:cxnSp>
        <p:nvCxnSpPr>
          <p:cNvPr id="714" name="Google Shape;714;p99"/>
          <p:cNvCxnSpPr/>
          <p:nvPr/>
        </p:nvCxnSpPr>
        <p:spPr>
          <a:xfrm>
            <a:off x="947325" y="7341825"/>
            <a:ext cx="0" cy="941400"/>
          </a:xfrm>
          <a:prstGeom prst="straightConnector1">
            <a:avLst/>
          </a:prstGeom>
          <a:noFill/>
          <a:ln cap="flat" cmpd="sng" w="19050">
            <a:solidFill>
              <a:srgbClr val="2D3E50"/>
            </a:solidFill>
            <a:prstDash val="solid"/>
            <a:round/>
            <a:headEnd len="sm" w="sm" type="none"/>
            <a:tailEnd len="sm" w="sm" type="none"/>
          </a:ln>
        </p:spPr>
      </p:cxnSp>
      <p:sp>
        <p:nvSpPr>
          <p:cNvPr id="715" name="Google Shape;715;p99"/>
          <p:cNvSpPr txBox="1"/>
          <p:nvPr/>
        </p:nvSpPr>
        <p:spPr>
          <a:xfrm>
            <a:off x="2474125" y="5300394"/>
            <a:ext cx="6936300" cy="13677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900"/>
              </a:spcAft>
              <a:buClr>
                <a:schemeClr val="dk1"/>
              </a:buClr>
              <a:buSzPts val="1100"/>
              <a:buFont typeface="Arial"/>
              <a:buNone/>
            </a:pPr>
            <a:r>
              <a:rPr b="0" i="0" lang="en" sz="1300" u="none" cap="none" strike="noStrike">
                <a:solidFill>
                  <a:srgbClr val="2D3E50"/>
                </a:solidFill>
                <a:latin typeface="Avenir"/>
                <a:ea typeface="Avenir"/>
                <a:cs typeface="Avenir"/>
                <a:sym typeface="Avenir"/>
              </a:rPr>
              <a:t>Partnership is about finding all of those elements and marrying them together — influencer partnership automation needs to be at the center to manage that full life cycle so you get the best out of your team and partners.  Who needs the frustration of the daily grind? Much better to keep things fresh.</a:t>
            </a:r>
            <a:endParaRPr b="0" i="0" sz="1300" u="none" cap="none" strike="noStrike">
              <a:solidFill>
                <a:srgbClr val="2D3E50"/>
              </a:solidFill>
              <a:latin typeface="Avenir"/>
              <a:ea typeface="Avenir"/>
              <a:cs typeface="Avenir"/>
              <a:sym typeface="Avenir"/>
            </a:endParaRPr>
          </a:p>
        </p:txBody>
      </p:sp>
      <p:sp>
        <p:nvSpPr>
          <p:cNvPr id="716" name="Google Shape;716;p99"/>
          <p:cNvSpPr txBox="1"/>
          <p:nvPr/>
        </p:nvSpPr>
        <p:spPr>
          <a:xfrm>
            <a:off x="2574548" y="3410388"/>
            <a:ext cx="3000000" cy="1606500"/>
          </a:xfrm>
          <a:prstGeom prst="rect">
            <a:avLst/>
          </a:prstGeom>
          <a:noFill/>
          <a:ln>
            <a:noFill/>
          </a:ln>
        </p:spPr>
        <p:txBody>
          <a:bodyPr anchorCtr="0" anchor="t" bIns="91425" lIns="91425" spcFirstLastPara="1" rIns="91425" wrap="square" tIns="91425">
            <a:noAutofit/>
          </a:bodyPr>
          <a:lstStyle/>
          <a:p>
            <a:pPr indent="-311150" lvl="0" marL="457200" marR="0" rtl="0" algn="l">
              <a:lnSpc>
                <a:spcPct val="130000"/>
              </a:lnSpc>
              <a:spcBef>
                <a:spcPts val="0"/>
              </a:spcBef>
              <a:spcAft>
                <a:spcPts val="0"/>
              </a:spcAft>
              <a:buClr>
                <a:srgbClr val="E40046"/>
              </a:buClr>
              <a:buSzPts val="1300"/>
              <a:buFont typeface="Avenir"/>
              <a:buChar char="●"/>
            </a:pPr>
            <a:r>
              <a:rPr b="0" i="0" lang="en" sz="1300" u="none" cap="none" strike="noStrike">
                <a:solidFill>
                  <a:srgbClr val="2D3E50"/>
                </a:solidFill>
                <a:latin typeface="Avenir"/>
                <a:ea typeface="Avenir"/>
                <a:cs typeface="Avenir"/>
                <a:sym typeface="Avenir"/>
              </a:rPr>
              <a:t>You need the right people and processes to orchestrate the people</a:t>
            </a:r>
            <a:endParaRPr b="0" i="0" sz="1300" u="none" cap="none" strike="noStrike">
              <a:solidFill>
                <a:srgbClr val="2D3E50"/>
              </a:solidFill>
              <a:latin typeface="Avenir"/>
              <a:ea typeface="Avenir"/>
              <a:cs typeface="Avenir"/>
              <a:sym typeface="Avenir"/>
            </a:endParaRPr>
          </a:p>
          <a:p>
            <a:pPr indent="-311150" lvl="0" marL="457200" marR="0" rtl="0" algn="l">
              <a:lnSpc>
                <a:spcPct val="130000"/>
              </a:lnSpc>
              <a:spcBef>
                <a:spcPts val="500"/>
              </a:spcBef>
              <a:spcAft>
                <a:spcPts val="500"/>
              </a:spcAft>
              <a:buClr>
                <a:srgbClr val="E40046"/>
              </a:buClr>
              <a:buSzPts val="1300"/>
              <a:buFont typeface="Avenir"/>
              <a:buChar char="●"/>
            </a:pPr>
            <a:r>
              <a:rPr b="0" i="0" lang="en" sz="1300" u="none" cap="none" strike="noStrike">
                <a:solidFill>
                  <a:srgbClr val="2D3E50"/>
                </a:solidFill>
                <a:latin typeface="Avenir"/>
                <a:ea typeface="Avenir"/>
                <a:cs typeface="Avenir"/>
                <a:sym typeface="Avenir"/>
              </a:rPr>
              <a:t>You need the right technology to scale the problems that you have </a:t>
            </a:r>
            <a:endParaRPr b="0" i="0" sz="1300" u="none" cap="none" strike="noStrike">
              <a:solidFill>
                <a:srgbClr val="2D3E50"/>
              </a:solidFill>
              <a:latin typeface="Arial"/>
              <a:ea typeface="Arial"/>
              <a:cs typeface="Arial"/>
              <a:sym typeface="Arial"/>
            </a:endParaRPr>
          </a:p>
        </p:txBody>
      </p:sp>
      <p:sp>
        <p:nvSpPr>
          <p:cNvPr id="717" name="Google Shape;717;p99"/>
          <p:cNvSpPr txBox="1"/>
          <p:nvPr/>
        </p:nvSpPr>
        <p:spPr>
          <a:xfrm>
            <a:off x="6039598" y="3326913"/>
            <a:ext cx="3000000" cy="1606500"/>
          </a:xfrm>
          <a:prstGeom prst="rect">
            <a:avLst/>
          </a:prstGeom>
          <a:noFill/>
          <a:ln>
            <a:noFill/>
          </a:ln>
        </p:spPr>
        <p:txBody>
          <a:bodyPr anchorCtr="0" anchor="t" bIns="91425" lIns="91425" spcFirstLastPara="1" rIns="91425" wrap="square" tIns="91425">
            <a:noAutofit/>
          </a:bodyPr>
          <a:lstStyle/>
          <a:p>
            <a:pPr indent="-311150" lvl="0" marL="457200" marR="0" rtl="0" algn="l">
              <a:lnSpc>
                <a:spcPct val="130000"/>
              </a:lnSpc>
              <a:spcBef>
                <a:spcPts val="0"/>
              </a:spcBef>
              <a:spcAft>
                <a:spcPts val="0"/>
              </a:spcAft>
              <a:buClr>
                <a:srgbClr val="E40046"/>
              </a:buClr>
              <a:buSzPts val="1300"/>
              <a:buFont typeface="Avenir"/>
              <a:buChar char="●"/>
            </a:pPr>
            <a:r>
              <a:rPr b="0" i="0" lang="en" sz="1300" u="none" cap="none" strike="noStrike">
                <a:solidFill>
                  <a:srgbClr val="2D3E50"/>
                </a:solidFill>
                <a:latin typeface="Avenir"/>
                <a:ea typeface="Avenir"/>
                <a:cs typeface="Avenir"/>
                <a:sym typeface="Avenir"/>
              </a:rPr>
              <a:t>You need to have the right roles in the team</a:t>
            </a:r>
            <a:endParaRPr b="0" i="0" sz="1300" u="none" cap="none" strike="noStrike">
              <a:solidFill>
                <a:srgbClr val="2D3E50"/>
              </a:solidFill>
              <a:latin typeface="Avenir"/>
              <a:ea typeface="Avenir"/>
              <a:cs typeface="Avenir"/>
              <a:sym typeface="Avenir"/>
            </a:endParaRPr>
          </a:p>
          <a:p>
            <a:pPr indent="-311150" lvl="0" marL="457200" marR="0" rtl="0" algn="l">
              <a:lnSpc>
                <a:spcPct val="130000"/>
              </a:lnSpc>
              <a:spcBef>
                <a:spcPts val="500"/>
              </a:spcBef>
              <a:spcAft>
                <a:spcPts val="500"/>
              </a:spcAft>
              <a:buClr>
                <a:srgbClr val="E40046"/>
              </a:buClr>
              <a:buSzPts val="1300"/>
              <a:buFont typeface="Avenir"/>
              <a:buChar char="●"/>
            </a:pPr>
            <a:r>
              <a:rPr b="0" i="0" lang="en" sz="1300" u="none" cap="none" strike="noStrike">
                <a:solidFill>
                  <a:srgbClr val="2D3E50"/>
                </a:solidFill>
                <a:latin typeface="Avenir"/>
                <a:ea typeface="Avenir"/>
                <a:cs typeface="Avenir"/>
                <a:sym typeface="Avenir"/>
              </a:rPr>
              <a:t>All partners need access to a single “source of truth” for task management </a:t>
            </a:r>
            <a:endParaRPr b="0" i="0" sz="1300" u="none" cap="none" strike="noStrike">
              <a:solidFill>
                <a:srgbClr val="2D3E50"/>
              </a:solidFill>
              <a:latin typeface="Arial"/>
              <a:ea typeface="Arial"/>
              <a:cs typeface="Arial"/>
              <a:sym typeface="Arial"/>
            </a:endParaRPr>
          </a:p>
        </p:txBody>
      </p:sp>
      <p:pic>
        <p:nvPicPr>
          <p:cNvPr id="718" name="Google Shape;718;p99">
            <a:hlinkClick r:id="rId5"/>
          </p:cNvPr>
          <p:cNvPicPr preferRelativeResize="0"/>
          <p:nvPr/>
        </p:nvPicPr>
        <p:blipFill rotWithShape="1">
          <a:blip r:embed="rId6">
            <a:alphaModFix/>
          </a:blip>
          <a:srcRect b="13308" l="6356" r="6669" t="13731"/>
          <a:stretch/>
        </p:blipFill>
        <p:spPr>
          <a:xfrm>
            <a:off x="677100" y="312387"/>
            <a:ext cx="1105275" cy="530650"/>
          </a:xfrm>
          <a:prstGeom prst="rect">
            <a:avLst/>
          </a:prstGeom>
          <a:noFill/>
          <a:ln>
            <a:noFill/>
          </a:ln>
        </p:spPr>
      </p:pic>
      <p:sp>
        <p:nvSpPr>
          <p:cNvPr id="719" name="Google Shape;719;p99"/>
          <p:cNvSpPr txBox="1"/>
          <p:nvPr/>
        </p:nvSpPr>
        <p:spPr>
          <a:xfrm>
            <a:off x="2474125" y="1075875"/>
            <a:ext cx="6936300" cy="2288100"/>
          </a:xfrm>
          <a:prstGeom prst="rect">
            <a:avLst/>
          </a:prstGeom>
          <a:noFill/>
          <a:ln>
            <a:noFill/>
          </a:ln>
        </p:spPr>
        <p:txBody>
          <a:bodyPr anchorCtr="0" anchor="t" bIns="113100" lIns="113100" spcFirstLastPara="1" rIns="113100" wrap="square" tIns="113100">
            <a:noAutofit/>
          </a:bodyPr>
          <a:lstStyle/>
          <a:p>
            <a:pPr indent="0" lvl="0" marL="0" marR="0" rtl="0" algn="l">
              <a:lnSpc>
                <a:spcPct val="114000"/>
              </a:lnSpc>
              <a:spcBef>
                <a:spcPts val="0"/>
              </a:spcBef>
              <a:spcAft>
                <a:spcPts val="0"/>
              </a:spcAft>
              <a:buClr>
                <a:schemeClr val="dk1"/>
              </a:buClr>
              <a:buSzPts val="1100"/>
              <a:buFont typeface="Arial"/>
              <a:buNone/>
            </a:pPr>
            <a:r>
              <a:rPr b="1" i="0" lang="en" sz="2000" u="none" cap="none" strike="noStrike">
                <a:solidFill>
                  <a:srgbClr val="2D3E50"/>
                </a:solidFill>
                <a:latin typeface="Proxima Nova"/>
                <a:ea typeface="Proxima Nova"/>
                <a:cs typeface="Proxima Nova"/>
                <a:sym typeface="Proxima Nova"/>
              </a:rPr>
              <a:t>The ingredients to successful partnerships</a:t>
            </a:r>
            <a:endParaRPr b="1" i="0" sz="2000" u="none" cap="none" strike="noStrike">
              <a:solidFill>
                <a:srgbClr val="2D3E50"/>
              </a:solidFill>
              <a:latin typeface="Proxima Nova"/>
              <a:ea typeface="Proxima Nova"/>
              <a:cs typeface="Proxima Nova"/>
              <a:sym typeface="Proxima Nova"/>
            </a:endParaRPr>
          </a:p>
          <a:p>
            <a:pPr indent="0" lvl="0" marL="0" marR="0" rtl="0" algn="l">
              <a:lnSpc>
                <a:spcPct val="130000"/>
              </a:lnSpc>
              <a:spcBef>
                <a:spcPts val="2000"/>
              </a:spcBef>
              <a:spcAft>
                <a:spcPts val="900"/>
              </a:spcAft>
              <a:buClr>
                <a:schemeClr val="dk1"/>
              </a:buClr>
              <a:buSzPts val="1100"/>
              <a:buFont typeface="Arial"/>
              <a:buNone/>
            </a:pPr>
            <a:r>
              <a:rPr b="0" i="0" lang="en" sz="1300" u="none" cap="none" strike="noStrike">
                <a:solidFill>
                  <a:srgbClr val="2D3E50"/>
                </a:solidFill>
                <a:latin typeface="Avenir"/>
                <a:ea typeface="Avenir"/>
                <a:cs typeface="Avenir"/>
                <a:sym typeface="Avenir"/>
              </a:rPr>
              <a:t>To create successful influencer partnerships you need to remove any excess administration tasks and have frameworks that are defining the life cycle of your engagement. You need to think about every step of the life cycle from recruitment and onboarding through to continued collaboration, communication, and performance reviews. Setting specific tasks for all involved in a partnership is imperative: </a:t>
            </a:r>
            <a:endParaRPr b="0" i="0" sz="1300" u="none" cap="none" strike="noStrike">
              <a:solidFill>
                <a:srgbClr val="2D3E50"/>
              </a:solidFill>
              <a:latin typeface="Avenir"/>
              <a:ea typeface="Avenir"/>
              <a:cs typeface="Avenir"/>
              <a:sym typeface="Avenir"/>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3" name="Shape 723"/>
        <p:cNvGrpSpPr/>
        <p:nvPr/>
      </p:nvGrpSpPr>
      <p:grpSpPr>
        <a:xfrm>
          <a:off x="0" y="0"/>
          <a:ext cx="0" cy="0"/>
          <a:chOff x="0" y="0"/>
          <a:chExt cx="0" cy="0"/>
        </a:xfrm>
      </p:grpSpPr>
      <p:pic>
        <p:nvPicPr>
          <p:cNvPr id="724" name="Google Shape;724;p100"/>
          <p:cNvPicPr preferRelativeResize="0"/>
          <p:nvPr/>
        </p:nvPicPr>
        <p:blipFill rotWithShape="1">
          <a:blip r:embed="rId3">
            <a:alphaModFix amt="10000"/>
          </a:blip>
          <a:srcRect b="-6228" l="8417" r="16610" t="-6230"/>
          <a:stretch/>
        </p:blipFill>
        <p:spPr>
          <a:xfrm>
            <a:off x="-6505525" y="-1188375"/>
            <a:ext cx="10637100" cy="10637100"/>
          </a:xfrm>
          <a:prstGeom prst="donut">
            <a:avLst>
              <a:gd fmla="val 19423" name="adj"/>
            </a:avLst>
          </a:prstGeom>
          <a:noFill/>
          <a:ln>
            <a:noFill/>
          </a:ln>
        </p:spPr>
      </p:pic>
      <p:pic>
        <p:nvPicPr>
          <p:cNvPr id="725" name="Google Shape;725;p100"/>
          <p:cNvPicPr preferRelativeResize="0"/>
          <p:nvPr/>
        </p:nvPicPr>
        <p:blipFill rotWithShape="1">
          <a:blip r:embed="rId4">
            <a:alphaModFix/>
          </a:blip>
          <a:srcRect b="26932" l="5729" r="85937" t="18034"/>
          <a:stretch/>
        </p:blipFill>
        <p:spPr>
          <a:xfrm>
            <a:off x="9587937" y="7256250"/>
            <a:ext cx="145026" cy="359526"/>
          </a:xfrm>
          <a:prstGeom prst="rect">
            <a:avLst/>
          </a:prstGeom>
          <a:noFill/>
          <a:ln>
            <a:noFill/>
          </a:ln>
        </p:spPr>
      </p:pic>
      <p:sp>
        <p:nvSpPr>
          <p:cNvPr id="726" name="Google Shape;726;p100"/>
          <p:cNvSpPr txBox="1"/>
          <p:nvPr/>
        </p:nvSpPr>
        <p:spPr>
          <a:xfrm rot="-5400000">
            <a:off x="-1973775" y="3906530"/>
            <a:ext cx="5842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chemeClr val="dk1"/>
              </a:buClr>
              <a:buSzPts val="1100"/>
              <a:buFont typeface="Arial"/>
              <a:buNone/>
            </a:pPr>
            <a:r>
              <a:rPr b="1" i="0" lang="en" sz="1400" u="none" cap="none" strike="noStrike">
                <a:solidFill>
                  <a:srgbClr val="2D3E50"/>
                </a:solidFill>
                <a:latin typeface="Proxima Nova"/>
                <a:ea typeface="Proxima Nova"/>
                <a:cs typeface="Proxima Nova"/>
                <a:sym typeface="Proxima Nova"/>
              </a:rPr>
              <a:t>Daily grind: Avoid a rut, keep things fresh</a:t>
            </a:r>
            <a:endParaRPr b="1" i="0" sz="1400" u="none" cap="none" strike="noStrike">
              <a:solidFill>
                <a:srgbClr val="2D3E50"/>
              </a:solidFill>
              <a:latin typeface="Proxima Nova"/>
              <a:ea typeface="Proxima Nova"/>
              <a:cs typeface="Proxima Nova"/>
              <a:sym typeface="Proxima Nova"/>
            </a:endParaRPr>
          </a:p>
        </p:txBody>
      </p:sp>
      <p:sp>
        <p:nvSpPr>
          <p:cNvPr id="727" name="Google Shape;727;p100"/>
          <p:cNvSpPr txBox="1"/>
          <p:nvPr/>
        </p:nvSpPr>
        <p:spPr>
          <a:xfrm>
            <a:off x="9456300" y="6735750"/>
            <a:ext cx="408300" cy="52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200"/>
              <a:buFont typeface="Arial"/>
              <a:buNone/>
            </a:pPr>
            <a:fld id="{00000000-1234-1234-1234-123412341234}" type="slidenum">
              <a:rPr b="0" i="0" lang="en" sz="1200" u="none" cap="none" strike="noStrike">
                <a:solidFill>
                  <a:srgbClr val="2D3E50"/>
                </a:solidFill>
                <a:latin typeface="Avenir"/>
                <a:ea typeface="Avenir"/>
                <a:cs typeface="Avenir"/>
                <a:sym typeface="Avenir"/>
              </a:rPr>
              <a:t>‹#›</a:t>
            </a:fld>
            <a:endParaRPr b="0" i="0" sz="1200" u="none" cap="none" strike="noStrike">
              <a:solidFill>
                <a:srgbClr val="2D3E50"/>
              </a:solidFill>
              <a:latin typeface="Avenir"/>
              <a:ea typeface="Avenir"/>
              <a:cs typeface="Avenir"/>
              <a:sym typeface="Avenir"/>
            </a:endParaRPr>
          </a:p>
        </p:txBody>
      </p:sp>
      <p:cxnSp>
        <p:nvCxnSpPr>
          <p:cNvPr id="728" name="Google Shape;728;p100"/>
          <p:cNvCxnSpPr/>
          <p:nvPr/>
        </p:nvCxnSpPr>
        <p:spPr>
          <a:xfrm>
            <a:off x="947325" y="7341825"/>
            <a:ext cx="0" cy="941400"/>
          </a:xfrm>
          <a:prstGeom prst="straightConnector1">
            <a:avLst/>
          </a:prstGeom>
          <a:noFill/>
          <a:ln cap="flat" cmpd="sng" w="19050">
            <a:solidFill>
              <a:srgbClr val="2D3E50"/>
            </a:solidFill>
            <a:prstDash val="solid"/>
            <a:round/>
            <a:headEnd len="sm" w="sm" type="none"/>
            <a:tailEnd len="sm" w="sm" type="none"/>
          </a:ln>
        </p:spPr>
      </p:cxnSp>
      <p:pic>
        <p:nvPicPr>
          <p:cNvPr id="729" name="Google Shape;729;p100">
            <a:hlinkClick r:id="rId5"/>
          </p:cNvPr>
          <p:cNvPicPr preferRelativeResize="0"/>
          <p:nvPr/>
        </p:nvPicPr>
        <p:blipFill rotWithShape="1">
          <a:blip r:embed="rId6">
            <a:alphaModFix/>
          </a:blip>
          <a:srcRect b="13308" l="6356" r="6669" t="13731"/>
          <a:stretch/>
        </p:blipFill>
        <p:spPr>
          <a:xfrm>
            <a:off x="677100" y="312387"/>
            <a:ext cx="1105275" cy="530650"/>
          </a:xfrm>
          <a:prstGeom prst="rect">
            <a:avLst/>
          </a:prstGeom>
          <a:noFill/>
          <a:ln>
            <a:noFill/>
          </a:ln>
        </p:spPr>
      </p:pic>
      <p:sp>
        <p:nvSpPr>
          <p:cNvPr id="730" name="Google Shape;730;p100"/>
          <p:cNvSpPr txBox="1"/>
          <p:nvPr/>
        </p:nvSpPr>
        <p:spPr>
          <a:xfrm>
            <a:off x="2490700" y="2725925"/>
            <a:ext cx="4071900" cy="4608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900"/>
              </a:spcAft>
              <a:buClr>
                <a:schemeClr val="dk1"/>
              </a:buClr>
              <a:buSzPts val="1100"/>
              <a:buFont typeface="Arial"/>
              <a:buNone/>
            </a:pPr>
            <a:r>
              <a:rPr b="0" i="0" lang="en" sz="1800" u="none" cap="none" strike="noStrike">
                <a:solidFill>
                  <a:srgbClr val="2D3E50"/>
                </a:solidFill>
                <a:latin typeface="Proxima Nova Semibold"/>
                <a:ea typeface="Proxima Nova Semibold"/>
                <a:cs typeface="Proxima Nova Semibold"/>
                <a:sym typeface="Proxima Nova Semibold"/>
              </a:rPr>
              <a:t>Partnership Team Roles</a:t>
            </a:r>
            <a:endParaRPr b="0" i="0" sz="1800" u="none" cap="none" strike="noStrike">
              <a:solidFill>
                <a:srgbClr val="2D3E50"/>
              </a:solidFill>
              <a:latin typeface="Proxima Nova Semibold"/>
              <a:ea typeface="Proxima Nova Semibold"/>
              <a:cs typeface="Proxima Nova Semibold"/>
              <a:sym typeface="Proxima Nova Semibold"/>
            </a:endParaRPr>
          </a:p>
        </p:txBody>
      </p:sp>
      <p:sp>
        <p:nvSpPr>
          <p:cNvPr id="731" name="Google Shape;731;p100"/>
          <p:cNvSpPr txBox="1"/>
          <p:nvPr/>
        </p:nvSpPr>
        <p:spPr>
          <a:xfrm>
            <a:off x="2474125" y="1075875"/>
            <a:ext cx="6936300" cy="1577400"/>
          </a:xfrm>
          <a:prstGeom prst="rect">
            <a:avLst/>
          </a:prstGeom>
          <a:noFill/>
          <a:ln>
            <a:noFill/>
          </a:ln>
        </p:spPr>
        <p:txBody>
          <a:bodyPr anchorCtr="0" anchor="t" bIns="113100" lIns="113100" spcFirstLastPara="1" rIns="113100" wrap="square" tIns="113100">
            <a:noAutofit/>
          </a:bodyPr>
          <a:lstStyle/>
          <a:p>
            <a:pPr indent="0" lvl="0" marL="0" marR="0" rtl="0" algn="l">
              <a:lnSpc>
                <a:spcPct val="114000"/>
              </a:lnSpc>
              <a:spcBef>
                <a:spcPts val="0"/>
              </a:spcBef>
              <a:spcAft>
                <a:spcPts val="0"/>
              </a:spcAft>
              <a:buClr>
                <a:schemeClr val="dk1"/>
              </a:buClr>
              <a:buSzPts val="1100"/>
              <a:buFont typeface="Arial"/>
              <a:buNone/>
            </a:pPr>
            <a:r>
              <a:rPr b="1" i="0" lang="en" sz="2000" u="none" cap="none" strike="noStrike">
                <a:solidFill>
                  <a:srgbClr val="2D3E50"/>
                </a:solidFill>
                <a:latin typeface="Proxima Nova"/>
                <a:ea typeface="Proxima Nova"/>
                <a:cs typeface="Proxima Nova"/>
                <a:sym typeface="Proxima Nova"/>
              </a:rPr>
              <a:t>Create your own partnership “Party of Five” family</a:t>
            </a:r>
            <a:endParaRPr b="1" i="0" sz="2000" u="none" cap="none" strike="noStrike">
              <a:solidFill>
                <a:srgbClr val="2D3E50"/>
              </a:solidFill>
              <a:latin typeface="Proxima Nova"/>
              <a:ea typeface="Proxima Nova"/>
              <a:cs typeface="Proxima Nova"/>
              <a:sym typeface="Proxima Nova"/>
            </a:endParaRPr>
          </a:p>
          <a:p>
            <a:pPr indent="0" lvl="0" marL="0" marR="0" rtl="0" algn="l">
              <a:lnSpc>
                <a:spcPct val="130000"/>
              </a:lnSpc>
              <a:spcBef>
                <a:spcPts val="2000"/>
              </a:spcBef>
              <a:spcAft>
                <a:spcPts val="900"/>
              </a:spcAft>
              <a:buClr>
                <a:schemeClr val="dk1"/>
              </a:buClr>
              <a:buSzPts val="1100"/>
              <a:buFont typeface="Arial"/>
              <a:buNone/>
            </a:pPr>
            <a:r>
              <a:rPr b="0" i="0" lang="en" sz="1300" u="none" cap="none" strike="noStrike">
                <a:solidFill>
                  <a:srgbClr val="2D3E50"/>
                </a:solidFill>
                <a:latin typeface="Avenir"/>
                <a:ea typeface="Avenir"/>
                <a:cs typeface="Avenir"/>
                <a:sym typeface="Avenir"/>
              </a:rPr>
              <a:t>The top roles needed within a partnership team are much like the types of friendships and personalities we need around us to maintain balance. These roles can be managed by separate individuals or integrated into existing roles within the team. </a:t>
            </a:r>
            <a:endParaRPr b="0" i="0" sz="1300" u="none" cap="none" strike="noStrike">
              <a:solidFill>
                <a:srgbClr val="2D3E50"/>
              </a:solidFill>
              <a:latin typeface="Avenir"/>
              <a:ea typeface="Avenir"/>
              <a:cs typeface="Avenir"/>
              <a:sym typeface="Avenir"/>
            </a:endParaRPr>
          </a:p>
        </p:txBody>
      </p:sp>
      <p:sp>
        <p:nvSpPr>
          <p:cNvPr id="732" name="Google Shape;732;p100"/>
          <p:cNvSpPr txBox="1"/>
          <p:nvPr/>
        </p:nvSpPr>
        <p:spPr>
          <a:xfrm>
            <a:off x="3268200" y="3486150"/>
            <a:ext cx="6142200" cy="1000200"/>
          </a:xfrm>
          <a:prstGeom prst="rect">
            <a:avLst/>
          </a:prstGeom>
          <a:noFill/>
          <a:ln>
            <a:noFill/>
          </a:ln>
        </p:spPr>
        <p:txBody>
          <a:bodyPr anchorCtr="0" anchor="ctr" bIns="91425" lIns="91425" spcFirstLastPara="1" rIns="91425" wrap="square" tIns="91425">
            <a:noAutofit/>
          </a:bodyPr>
          <a:lstStyle/>
          <a:p>
            <a:pPr indent="0" lvl="0" marL="0" marR="0" rtl="0" algn="l">
              <a:lnSpc>
                <a:spcPct val="130000"/>
              </a:lnSpc>
              <a:spcBef>
                <a:spcPts val="0"/>
              </a:spcBef>
              <a:spcAft>
                <a:spcPts val="0"/>
              </a:spcAft>
              <a:buClr>
                <a:srgbClr val="000000"/>
              </a:buClr>
              <a:buSzPts val="1600"/>
              <a:buFont typeface="Arial"/>
              <a:buNone/>
            </a:pPr>
            <a:r>
              <a:rPr b="1" i="0" lang="en" sz="1600" u="none" cap="none" strike="noStrike">
                <a:solidFill>
                  <a:srgbClr val="E40046"/>
                </a:solidFill>
                <a:latin typeface="Proxima Nova"/>
                <a:ea typeface="Proxima Nova"/>
                <a:cs typeface="Proxima Nova"/>
                <a:sym typeface="Proxima Nova"/>
              </a:rPr>
              <a:t>The Analytical One</a:t>
            </a:r>
            <a:endParaRPr b="1" i="0" sz="1600" u="none" cap="none" strike="noStrike">
              <a:solidFill>
                <a:srgbClr val="E40046"/>
              </a:solidFill>
              <a:latin typeface="Proxima Nova"/>
              <a:ea typeface="Proxima Nova"/>
              <a:cs typeface="Proxima Nova"/>
              <a:sym typeface="Proxima Nova"/>
            </a:endParaRPr>
          </a:p>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Analysts dig in and reveal the real value you're getting out of each partner, which is especially important if you plan to pay influencers based on the value of their outputs and performance. </a:t>
            </a:r>
            <a:endParaRPr b="0" i="0" sz="1400" u="none" cap="none" strike="noStrike">
              <a:solidFill>
                <a:srgbClr val="000000"/>
              </a:solidFill>
              <a:latin typeface="Arial"/>
              <a:ea typeface="Arial"/>
              <a:cs typeface="Arial"/>
              <a:sym typeface="Arial"/>
            </a:endParaRPr>
          </a:p>
        </p:txBody>
      </p:sp>
      <p:sp>
        <p:nvSpPr>
          <p:cNvPr id="733" name="Google Shape;733;p100"/>
          <p:cNvSpPr txBox="1"/>
          <p:nvPr/>
        </p:nvSpPr>
        <p:spPr>
          <a:xfrm>
            <a:off x="3268200" y="4823838"/>
            <a:ext cx="6142200" cy="696300"/>
          </a:xfrm>
          <a:prstGeom prst="rect">
            <a:avLst/>
          </a:prstGeom>
          <a:noFill/>
          <a:ln>
            <a:noFill/>
          </a:ln>
        </p:spPr>
        <p:txBody>
          <a:bodyPr anchorCtr="0" anchor="ctr" bIns="91425" lIns="91425" spcFirstLastPara="1" rIns="91425" wrap="square" tIns="91425">
            <a:noAutofit/>
          </a:bodyPr>
          <a:lstStyle/>
          <a:p>
            <a:pPr indent="0" lvl="0" marL="0" marR="0" rtl="0" algn="l">
              <a:lnSpc>
                <a:spcPct val="130000"/>
              </a:lnSpc>
              <a:spcBef>
                <a:spcPts val="0"/>
              </a:spcBef>
              <a:spcAft>
                <a:spcPts val="0"/>
              </a:spcAft>
              <a:buClr>
                <a:srgbClr val="000000"/>
              </a:buClr>
              <a:buSzPts val="1100"/>
              <a:buFont typeface="Arial"/>
              <a:buNone/>
            </a:pPr>
            <a:r>
              <a:rPr b="1" i="0" lang="en" sz="1600" u="none" cap="none" strike="noStrike">
                <a:solidFill>
                  <a:srgbClr val="E40046"/>
                </a:solidFill>
                <a:latin typeface="Proxima Nova"/>
                <a:ea typeface="Proxima Nova"/>
                <a:cs typeface="Proxima Nova"/>
                <a:sym typeface="Proxima Nova"/>
              </a:rPr>
              <a:t>The Structured One</a:t>
            </a:r>
            <a:endParaRPr b="1" i="0" sz="1600" u="none" cap="none" strike="noStrike">
              <a:solidFill>
                <a:srgbClr val="E40046"/>
              </a:solidFill>
              <a:latin typeface="Proxima Nova"/>
              <a:ea typeface="Proxima Nova"/>
              <a:cs typeface="Proxima Nova"/>
              <a:sym typeface="Proxima Nova"/>
            </a:endParaRPr>
          </a:p>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Account managers handle the day-to-day communications with partners to help get them active.</a:t>
            </a:r>
            <a:endParaRPr b="1" i="0" sz="1600" u="none" cap="none" strike="noStrike">
              <a:solidFill>
                <a:srgbClr val="E40046"/>
              </a:solidFill>
              <a:latin typeface="Proxima Nova"/>
              <a:ea typeface="Proxima Nova"/>
              <a:cs typeface="Proxima Nova"/>
              <a:sym typeface="Proxima Nova"/>
            </a:endParaRPr>
          </a:p>
        </p:txBody>
      </p:sp>
      <p:sp>
        <p:nvSpPr>
          <p:cNvPr id="734" name="Google Shape;734;p100"/>
          <p:cNvSpPr txBox="1"/>
          <p:nvPr/>
        </p:nvSpPr>
        <p:spPr>
          <a:xfrm>
            <a:off x="3268200" y="5857875"/>
            <a:ext cx="6142200" cy="1076400"/>
          </a:xfrm>
          <a:prstGeom prst="rect">
            <a:avLst/>
          </a:prstGeom>
          <a:noFill/>
          <a:ln>
            <a:noFill/>
          </a:ln>
        </p:spPr>
        <p:txBody>
          <a:bodyPr anchorCtr="0" anchor="ctr" bIns="91425" lIns="91425" spcFirstLastPara="1" rIns="91425" wrap="square" tIns="91425">
            <a:noAutofit/>
          </a:bodyPr>
          <a:lstStyle/>
          <a:p>
            <a:pPr indent="0" lvl="0" marL="0" marR="0" rtl="0" algn="l">
              <a:lnSpc>
                <a:spcPct val="130000"/>
              </a:lnSpc>
              <a:spcBef>
                <a:spcPts val="0"/>
              </a:spcBef>
              <a:spcAft>
                <a:spcPts val="0"/>
              </a:spcAft>
              <a:buClr>
                <a:srgbClr val="000000"/>
              </a:buClr>
              <a:buSzPts val="1100"/>
              <a:buFont typeface="Arial"/>
              <a:buNone/>
            </a:pPr>
            <a:r>
              <a:rPr b="1" i="0" lang="en" sz="1600" u="none" cap="none" strike="noStrike">
                <a:solidFill>
                  <a:srgbClr val="E40046"/>
                </a:solidFill>
                <a:latin typeface="Proxima Nova"/>
                <a:ea typeface="Proxima Nova"/>
                <a:cs typeface="Proxima Nova"/>
                <a:sym typeface="Proxima Nova"/>
              </a:rPr>
              <a:t>The Vigilant One</a:t>
            </a:r>
            <a:endParaRPr b="1" i="0" sz="1600" u="none" cap="none" strike="noStrike">
              <a:solidFill>
                <a:srgbClr val="E40046"/>
              </a:solidFill>
              <a:latin typeface="Proxima Nova"/>
              <a:ea typeface="Proxima Nova"/>
              <a:cs typeface="Proxima Nova"/>
              <a:sym typeface="Proxima Nova"/>
            </a:endParaRPr>
          </a:p>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Legal and compliance is important too. Your legal team presides over contracts and posts to ensure terms and conditions and actual influencer activity are in regulatory compliance.</a:t>
            </a:r>
            <a:endParaRPr b="1" i="0" sz="1600" u="none" cap="none" strike="noStrike">
              <a:solidFill>
                <a:srgbClr val="E40046"/>
              </a:solidFill>
              <a:latin typeface="Proxima Nova"/>
              <a:ea typeface="Proxima Nova"/>
              <a:cs typeface="Proxima Nova"/>
              <a:sym typeface="Proxima Nova"/>
            </a:endParaRPr>
          </a:p>
        </p:txBody>
      </p:sp>
      <p:pic>
        <p:nvPicPr>
          <p:cNvPr id="735" name="Google Shape;735;p100"/>
          <p:cNvPicPr preferRelativeResize="0"/>
          <p:nvPr/>
        </p:nvPicPr>
        <p:blipFill rotWithShape="1">
          <a:blip r:embed="rId7">
            <a:alphaModFix/>
          </a:blip>
          <a:srcRect b="0" l="0" r="0" t="0"/>
          <a:stretch/>
        </p:blipFill>
        <p:spPr>
          <a:xfrm>
            <a:off x="2438400" y="5792212"/>
            <a:ext cx="848850" cy="848850"/>
          </a:xfrm>
          <a:prstGeom prst="rect">
            <a:avLst/>
          </a:prstGeom>
          <a:noFill/>
          <a:ln>
            <a:noFill/>
          </a:ln>
        </p:spPr>
      </p:pic>
      <p:pic>
        <p:nvPicPr>
          <p:cNvPr id="736" name="Google Shape;736;p100"/>
          <p:cNvPicPr preferRelativeResize="0"/>
          <p:nvPr/>
        </p:nvPicPr>
        <p:blipFill rotWithShape="1">
          <a:blip r:embed="rId8">
            <a:alphaModFix/>
          </a:blip>
          <a:srcRect b="0" l="0" r="0" t="0"/>
          <a:stretch/>
        </p:blipFill>
        <p:spPr>
          <a:xfrm>
            <a:off x="2513599" y="3357299"/>
            <a:ext cx="718125" cy="718125"/>
          </a:xfrm>
          <a:prstGeom prst="rect">
            <a:avLst/>
          </a:prstGeom>
          <a:noFill/>
          <a:ln>
            <a:noFill/>
          </a:ln>
        </p:spPr>
      </p:pic>
      <p:pic>
        <p:nvPicPr>
          <p:cNvPr id="737" name="Google Shape;737;p100"/>
          <p:cNvPicPr preferRelativeResize="0"/>
          <p:nvPr/>
        </p:nvPicPr>
        <p:blipFill rotWithShape="1">
          <a:blip r:embed="rId9">
            <a:alphaModFix/>
          </a:blip>
          <a:srcRect b="0" l="0" r="0" t="0"/>
          <a:stretch/>
        </p:blipFill>
        <p:spPr>
          <a:xfrm>
            <a:off x="2502700" y="4693737"/>
            <a:ext cx="718125" cy="718102"/>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1" name="Shape 741"/>
        <p:cNvGrpSpPr/>
        <p:nvPr/>
      </p:nvGrpSpPr>
      <p:grpSpPr>
        <a:xfrm>
          <a:off x="0" y="0"/>
          <a:ext cx="0" cy="0"/>
          <a:chOff x="0" y="0"/>
          <a:chExt cx="0" cy="0"/>
        </a:xfrm>
      </p:grpSpPr>
      <p:pic>
        <p:nvPicPr>
          <p:cNvPr id="742" name="Google Shape;742;p101"/>
          <p:cNvPicPr preferRelativeResize="0"/>
          <p:nvPr/>
        </p:nvPicPr>
        <p:blipFill rotWithShape="1">
          <a:blip r:embed="rId3">
            <a:alphaModFix amt="10000"/>
          </a:blip>
          <a:srcRect b="-6228" l="8417" r="16610" t="-6230"/>
          <a:stretch/>
        </p:blipFill>
        <p:spPr>
          <a:xfrm>
            <a:off x="-6505525" y="-1188375"/>
            <a:ext cx="10637100" cy="10637100"/>
          </a:xfrm>
          <a:prstGeom prst="donut">
            <a:avLst>
              <a:gd fmla="val 19423" name="adj"/>
            </a:avLst>
          </a:prstGeom>
          <a:noFill/>
          <a:ln>
            <a:noFill/>
          </a:ln>
        </p:spPr>
      </p:pic>
      <p:pic>
        <p:nvPicPr>
          <p:cNvPr id="743" name="Google Shape;743;p101"/>
          <p:cNvPicPr preferRelativeResize="0"/>
          <p:nvPr/>
        </p:nvPicPr>
        <p:blipFill rotWithShape="1">
          <a:blip r:embed="rId4">
            <a:alphaModFix/>
          </a:blip>
          <a:srcRect b="26932" l="5729" r="85937" t="18034"/>
          <a:stretch/>
        </p:blipFill>
        <p:spPr>
          <a:xfrm>
            <a:off x="9587937" y="7256250"/>
            <a:ext cx="145026" cy="359526"/>
          </a:xfrm>
          <a:prstGeom prst="rect">
            <a:avLst/>
          </a:prstGeom>
          <a:noFill/>
          <a:ln>
            <a:noFill/>
          </a:ln>
        </p:spPr>
      </p:pic>
      <p:sp>
        <p:nvSpPr>
          <p:cNvPr id="744" name="Google Shape;744;p101"/>
          <p:cNvSpPr txBox="1"/>
          <p:nvPr/>
        </p:nvSpPr>
        <p:spPr>
          <a:xfrm>
            <a:off x="9456300" y="6735750"/>
            <a:ext cx="408300" cy="52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200"/>
              <a:buFont typeface="Arial"/>
              <a:buNone/>
            </a:pPr>
            <a:fld id="{00000000-1234-1234-1234-123412341234}" type="slidenum">
              <a:rPr b="0" i="0" lang="en" sz="1200" u="none" cap="none" strike="noStrike">
                <a:solidFill>
                  <a:srgbClr val="2D3E50"/>
                </a:solidFill>
                <a:latin typeface="Avenir"/>
                <a:ea typeface="Avenir"/>
                <a:cs typeface="Avenir"/>
                <a:sym typeface="Avenir"/>
              </a:rPr>
              <a:t>‹#›</a:t>
            </a:fld>
            <a:endParaRPr b="0" i="0" sz="1200" u="none" cap="none" strike="noStrike">
              <a:solidFill>
                <a:srgbClr val="2D3E50"/>
              </a:solidFill>
              <a:latin typeface="Avenir"/>
              <a:ea typeface="Avenir"/>
              <a:cs typeface="Avenir"/>
              <a:sym typeface="Avenir"/>
            </a:endParaRPr>
          </a:p>
        </p:txBody>
      </p:sp>
      <p:pic>
        <p:nvPicPr>
          <p:cNvPr id="745" name="Google Shape;745;p101">
            <a:hlinkClick r:id="rId5"/>
          </p:cNvPr>
          <p:cNvPicPr preferRelativeResize="0"/>
          <p:nvPr/>
        </p:nvPicPr>
        <p:blipFill rotWithShape="1">
          <a:blip r:embed="rId6">
            <a:alphaModFix/>
          </a:blip>
          <a:srcRect b="13308" l="6356" r="6669" t="13731"/>
          <a:stretch/>
        </p:blipFill>
        <p:spPr>
          <a:xfrm>
            <a:off x="677100" y="312387"/>
            <a:ext cx="1105275" cy="530650"/>
          </a:xfrm>
          <a:prstGeom prst="rect">
            <a:avLst/>
          </a:prstGeom>
          <a:noFill/>
          <a:ln>
            <a:noFill/>
          </a:ln>
        </p:spPr>
      </p:pic>
      <p:sp>
        <p:nvSpPr>
          <p:cNvPr id="746" name="Google Shape;746;p101"/>
          <p:cNvSpPr txBox="1"/>
          <p:nvPr/>
        </p:nvSpPr>
        <p:spPr>
          <a:xfrm>
            <a:off x="2474125" y="1075875"/>
            <a:ext cx="6936300" cy="586800"/>
          </a:xfrm>
          <a:prstGeom prst="rect">
            <a:avLst/>
          </a:prstGeom>
          <a:noFill/>
          <a:ln>
            <a:noFill/>
          </a:ln>
        </p:spPr>
        <p:txBody>
          <a:bodyPr anchorCtr="0" anchor="t" bIns="113100" lIns="113100" spcFirstLastPara="1" rIns="113100" wrap="square" tIns="113100">
            <a:noAutofit/>
          </a:bodyPr>
          <a:lstStyle/>
          <a:p>
            <a:pPr indent="0" lvl="0" marL="0" marR="0" rtl="0" algn="l">
              <a:lnSpc>
                <a:spcPct val="114000"/>
              </a:lnSpc>
              <a:spcBef>
                <a:spcPts val="0"/>
              </a:spcBef>
              <a:spcAft>
                <a:spcPts val="2000"/>
              </a:spcAft>
              <a:buClr>
                <a:schemeClr val="dk1"/>
              </a:buClr>
              <a:buSzPts val="1100"/>
              <a:buFont typeface="Arial"/>
              <a:buNone/>
            </a:pPr>
            <a:r>
              <a:rPr b="1" i="0" lang="en" sz="2000" u="none" cap="none" strike="noStrike">
                <a:solidFill>
                  <a:srgbClr val="2D3E50"/>
                </a:solidFill>
                <a:latin typeface="Proxima Nova"/>
                <a:ea typeface="Proxima Nova"/>
                <a:cs typeface="Proxima Nova"/>
                <a:sym typeface="Proxima Nova"/>
              </a:rPr>
              <a:t>Partnership team roles</a:t>
            </a:r>
            <a:endParaRPr b="1" i="0" sz="1600" u="none" cap="none" strike="noStrike">
              <a:solidFill>
                <a:srgbClr val="E40046"/>
              </a:solidFill>
              <a:latin typeface="Proxima Nova"/>
              <a:ea typeface="Proxima Nova"/>
              <a:cs typeface="Proxima Nova"/>
              <a:sym typeface="Proxima Nova"/>
            </a:endParaRPr>
          </a:p>
        </p:txBody>
      </p:sp>
      <p:sp>
        <p:nvSpPr>
          <p:cNvPr id="747" name="Google Shape;747;p101"/>
          <p:cNvSpPr txBox="1"/>
          <p:nvPr/>
        </p:nvSpPr>
        <p:spPr>
          <a:xfrm>
            <a:off x="3268200" y="2038350"/>
            <a:ext cx="6142200" cy="1086000"/>
          </a:xfrm>
          <a:prstGeom prst="rect">
            <a:avLst/>
          </a:prstGeom>
          <a:noFill/>
          <a:ln>
            <a:noFill/>
          </a:ln>
        </p:spPr>
        <p:txBody>
          <a:bodyPr anchorCtr="0" anchor="ctr" bIns="91425" lIns="91425" spcFirstLastPara="1" rIns="91425" wrap="square" tIns="91425">
            <a:noAutofit/>
          </a:bodyPr>
          <a:lstStyle/>
          <a:p>
            <a:pPr indent="0" lvl="0" marL="0" marR="0" rtl="0" algn="l">
              <a:lnSpc>
                <a:spcPct val="130000"/>
              </a:lnSpc>
              <a:spcBef>
                <a:spcPts val="0"/>
              </a:spcBef>
              <a:spcAft>
                <a:spcPts val="0"/>
              </a:spcAft>
              <a:buClr>
                <a:srgbClr val="000000"/>
              </a:buClr>
              <a:buSzPts val="1600"/>
              <a:buFont typeface="Arial"/>
              <a:buNone/>
            </a:pPr>
            <a:r>
              <a:rPr b="1" i="0" lang="en" sz="1600" u="none" cap="none" strike="noStrike">
                <a:solidFill>
                  <a:srgbClr val="E40046"/>
                </a:solidFill>
                <a:latin typeface="Proxima Nova"/>
                <a:ea typeface="Proxima Nova"/>
                <a:cs typeface="Proxima Nova"/>
                <a:sym typeface="Proxima Nova"/>
              </a:rPr>
              <a:t>The Predictable One</a:t>
            </a:r>
            <a:endParaRPr b="1" i="0" sz="1600" u="none" cap="none" strike="noStrike">
              <a:solidFill>
                <a:srgbClr val="E40046"/>
              </a:solidFill>
              <a:latin typeface="Proxima Nova"/>
              <a:ea typeface="Proxima Nova"/>
              <a:cs typeface="Proxima Nova"/>
              <a:sym typeface="Proxima Nova"/>
            </a:endParaRPr>
          </a:p>
          <a:p>
            <a:pPr indent="0" lvl="0" marL="0" marR="0" rtl="0" algn="l">
              <a:lnSpc>
                <a:spcPct val="130000"/>
              </a:lnSpc>
              <a:spcBef>
                <a:spcPts val="0"/>
              </a:spcBef>
              <a:spcAft>
                <a:spcPts val="0"/>
              </a:spcAft>
              <a:buClr>
                <a:srgbClr val="000000"/>
              </a:buClr>
              <a:buSzPts val="1300"/>
              <a:buFont typeface="Arial"/>
              <a:buNone/>
            </a:pPr>
            <a:r>
              <a:rPr b="1" i="0" lang="en" sz="1300" u="none" cap="none" strike="noStrike">
                <a:solidFill>
                  <a:srgbClr val="2D3E50"/>
                </a:solidFill>
                <a:latin typeface="Avenir"/>
                <a:ea typeface="Avenir"/>
                <a:cs typeface="Avenir"/>
                <a:sym typeface="Avenir"/>
              </a:rPr>
              <a:t>Automation</a:t>
            </a:r>
            <a:r>
              <a:rPr b="0" i="0" lang="en" sz="1300" u="none" cap="none" strike="noStrike">
                <a:solidFill>
                  <a:srgbClr val="2D3E50"/>
                </a:solidFill>
                <a:latin typeface="Avenir"/>
                <a:ea typeface="Avenir"/>
                <a:cs typeface="Avenir"/>
                <a:sym typeface="Avenir"/>
              </a:rPr>
              <a:t> is key, especially if your chosen partner isn’t necessarily the biggest — particularly if they need more hand holding, automated processes are the way to go.</a:t>
            </a:r>
            <a:endParaRPr b="0" i="0" sz="1400" u="none" cap="none" strike="noStrike">
              <a:solidFill>
                <a:srgbClr val="000000"/>
              </a:solidFill>
              <a:latin typeface="Arial"/>
              <a:ea typeface="Arial"/>
              <a:cs typeface="Arial"/>
              <a:sym typeface="Arial"/>
            </a:endParaRPr>
          </a:p>
        </p:txBody>
      </p:sp>
      <p:sp>
        <p:nvSpPr>
          <p:cNvPr id="748" name="Google Shape;748;p101"/>
          <p:cNvSpPr txBox="1"/>
          <p:nvPr/>
        </p:nvSpPr>
        <p:spPr>
          <a:xfrm>
            <a:off x="3268200" y="3385575"/>
            <a:ext cx="6142200" cy="1119900"/>
          </a:xfrm>
          <a:prstGeom prst="rect">
            <a:avLst/>
          </a:prstGeom>
          <a:noFill/>
          <a:ln>
            <a:noFill/>
          </a:ln>
        </p:spPr>
        <p:txBody>
          <a:bodyPr anchorCtr="0" anchor="ctr" bIns="91425" lIns="91425" spcFirstLastPara="1" rIns="91425" wrap="square" tIns="91425">
            <a:noAutofit/>
          </a:bodyPr>
          <a:lstStyle/>
          <a:p>
            <a:pPr indent="0" lvl="0" marL="0" marR="0" rtl="0" algn="l">
              <a:lnSpc>
                <a:spcPct val="130000"/>
              </a:lnSpc>
              <a:spcBef>
                <a:spcPts val="0"/>
              </a:spcBef>
              <a:spcAft>
                <a:spcPts val="0"/>
              </a:spcAft>
              <a:buClr>
                <a:srgbClr val="000000"/>
              </a:buClr>
              <a:buSzPts val="1100"/>
              <a:buFont typeface="Arial"/>
              <a:buNone/>
            </a:pPr>
            <a:r>
              <a:rPr b="1" i="0" lang="en" sz="1600" u="none" cap="none" strike="noStrike">
                <a:solidFill>
                  <a:srgbClr val="E40046"/>
                </a:solidFill>
                <a:latin typeface="Proxima Nova"/>
                <a:ea typeface="Proxima Nova"/>
                <a:cs typeface="Proxima Nova"/>
                <a:sym typeface="Proxima Nova"/>
              </a:rPr>
              <a:t>The Efficient One</a:t>
            </a:r>
            <a:endParaRPr b="1" i="0" sz="1600" u="none" cap="none" strike="noStrike">
              <a:solidFill>
                <a:srgbClr val="E40046"/>
              </a:solidFill>
              <a:latin typeface="Proxima Nova"/>
              <a:ea typeface="Proxima Nova"/>
              <a:cs typeface="Proxima Nova"/>
              <a:sym typeface="Proxima Nova"/>
            </a:endParaRPr>
          </a:p>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3C4043"/>
                </a:solidFill>
                <a:latin typeface="Avenir"/>
                <a:ea typeface="Avenir"/>
                <a:cs typeface="Avenir"/>
                <a:sym typeface="Avenir"/>
              </a:rPr>
              <a:t>Operations personnel are vital to keep communications going — newsletters or personalized emails are an important part of the process of keeping partner love alive.</a:t>
            </a:r>
            <a:endParaRPr b="1" i="0" sz="1600" u="none" cap="none" strike="noStrike">
              <a:solidFill>
                <a:srgbClr val="E40046"/>
              </a:solidFill>
              <a:latin typeface="Proxima Nova"/>
              <a:ea typeface="Proxima Nova"/>
              <a:cs typeface="Proxima Nova"/>
              <a:sym typeface="Proxima Nova"/>
            </a:endParaRPr>
          </a:p>
        </p:txBody>
      </p:sp>
      <p:sp>
        <p:nvSpPr>
          <p:cNvPr id="749" name="Google Shape;749;p101"/>
          <p:cNvSpPr txBox="1"/>
          <p:nvPr/>
        </p:nvSpPr>
        <p:spPr>
          <a:xfrm rot="-5400000">
            <a:off x="-1973775" y="3906530"/>
            <a:ext cx="5842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chemeClr val="dk1"/>
              </a:buClr>
              <a:buSzPts val="1100"/>
              <a:buFont typeface="Arial"/>
              <a:buNone/>
            </a:pPr>
            <a:r>
              <a:rPr b="1" i="0" lang="en" sz="1400" u="none" cap="none" strike="noStrike">
                <a:solidFill>
                  <a:srgbClr val="2D3E50"/>
                </a:solidFill>
                <a:latin typeface="Proxima Nova"/>
                <a:ea typeface="Proxima Nova"/>
                <a:cs typeface="Proxima Nova"/>
                <a:sym typeface="Proxima Nova"/>
              </a:rPr>
              <a:t>Daily grind: Avoid a rut, keep things fresh</a:t>
            </a:r>
            <a:endParaRPr b="1" i="0" sz="1400" u="none" cap="none" strike="noStrike">
              <a:solidFill>
                <a:srgbClr val="2D3E50"/>
              </a:solidFill>
              <a:latin typeface="Proxima Nova"/>
              <a:ea typeface="Proxima Nova"/>
              <a:cs typeface="Proxima Nova"/>
              <a:sym typeface="Proxima Nova"/>
            </a:endParaRPr>
          </a:p>
        </p:txBody>
      </p:sp>
      <p:cxnSp>
        <p:nvCxnSpPr>
          <p:cNvPr id="750" name="Google Shape;750;p101"/>
          <p:cNvCxnSpPr/>
          <p:nvPr/>
        </p:nvCxnSpPr>
        <p:spPr>
          <a:xfrm>
            <a:off x="947325" y="7341825"/>
            <a:ext cx="0" cy="941400"/>
          </a:xfrm>
          <a:prstGeom prst="straightConnector1">
            <a:avLst/>
          </a:prstGeom>
          <a:noFill/>
          <a:ln cap="flat" cmpd="sng" w="19050">
            <a:solidFill>
              <a:srgbClr val="2D3E50"/>
            </a:solidFill>
            <a:prstDash val="solid"/>
            <a:round/>
            <a:headEnd len="sm" w="sm" type="none"/>
            <a:tailEnd len="sm" w="sm" type="none"/>
          </a:ln>
        </p:spPr>
      </p:cxnSp>
      <p:pic>
        <p:nvPicPr>
          <p:cNvPr id="751" name="Google Shape;751;p101"/>
          <p:cNvPicPr preferRelativeResize="0"/>
          <p:nvPr/>
        </p:nvPicPr>
        <p:blipFill rotWithShape="1">
          <a:blip r:embed="rId7">
            <a:alphaModFix/>
          </a:blip>
          <a:srcRect b="0" l="0" r="0" t="0"/>
          <a:stretch/>
        </p:blipFill>
        <p:spPr>
          <a:xfrm>
            <a:off x="2391125" y="1952431"/>
            <a:ext cx="923924" cy="923924"/>
          </a:xfrm>
          <a:prstGeom prst="rect">
            <a:avLst/>
          </a:prstGeom>
          <a:noFill/>
          <a:ln>
            <a:noFill/>
          </a:ln>
        </p:spPr>
      </p:pic>
      <p:pic>
        <p:nvPicPr>
          <p:cNvPr id="752" name="Google Shape;752;p101"/>
          <p:cNvPicPr preferRelativeResize="0"/>
          <p:nvPr/>
        </p:nvPicPr>
        <p:blipFill rotWithShape="1">
          <a:blip r:embed="rId8">
            <a:alphaModFix/>
          </a:blip>
          <a:srcRect b="0" l="0" r="0" t="0"/>
          <a:stretch/>
        </p:blipFill>
        <p:spPr>
          <a:xfrm>
            <a:off x="2448275" y="3343004"/>
            <a:ext cx="776850" cy="77685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9" name="Shape 289"/>
        <p:cNvGrpSpPr/>
        <p:nvPr/>
      </p:nvGrpSpPr>
      <p:grpSpPr>
        <a:xfrm>
          <a:off x="0" y="0"/>
          <a:ext cx="0" cy="0"/>
          <a:chOff x="0" y="0"/>
          <a:chExt cx="0" cy="0"/>
        </a:xfrm>
      </p:grpSpPr>
      <p:sp>
        <p:nvSpPr>
          <p:cNvPr id="290" name="Google Shape;290;p75"/>
          <p:cNvSpPr txBox="1"/>
          <p:nvPr/>
        </p:nvSpPr>
        <p:spPr>
          <a:xfrm>
            <a:off x="746600" y="268875"/>
            <a:ext cx="1689600" cy="16755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40000"/>
              <a:buFont typeface="Arial"/>
              <a:buNone/>
            </a:pPr>
            <a:r>
              <a:rPr b="0" i="0" lang="en" sz="40000" u="none" cap="none" strike="noStrike">
                <a:solidFill>
                  <a:srgbClr val="EFEFEF"/>
                </a:solidFill>
                <a:latin typeface="Proxima Nova Semibold"/>
                <a:ea typeface="Proxima Nova Semibold"/>
                <a:cs typeface="Proxima Nova Semibold"/>
                <a:sym typeface="Proxima Nova Semibold"/>
              </a:rPr>
              <a:t>“</a:t>
            </a:r>
            <a:endParaRPr b="0" i="0" sz="40000" u="none" cap="none" strike="noStrike">
              <a:solidFill>
                <a:srgbClr val="EFEFEF"/>
              </a:solidFill>
              <a:latin typeface="Proxima Nova Semibold"/>
              <a:ea typeface="Proxima Nova Semibold"/>
              <a:cs typeface="Proxima Nova Semibold"/>
              <a:sym typeface="Proxima Nova Semibold"/>
            </a:endParaRPr>
          </a:p>
        </p:txBody>
      </p:sp>
      <p:sp>
        <p:nvSpPr>
          <p:cNvPr id="291" name="Google Shape;291;p75"/>
          <p:cNvSpPr txBox="1"/>
          <p:nvPr>
            <p:ph idx="1" type="subTitle"/>
          </p:nvPr>
        </p:nvSpPr>
        <p:spPr>
          <a:xfrm>
            <a:off x="1816700" y="0"/>
            <a:ext cx="6378300" cy="7772400"/>
          </a:xfrm>
          <a:prstGeom prst="rect">
            <a:avLst/>
          </a:prstGeom>
          <a:noFill/>
          <a:ln>
            <a:noFill/>
          </a:ln>
        </p:spPr>
        <p:txBody>
          <a:bodyPr anchorCtr="0" anchor="ctr" bIns="113100" lIns="113100" spcFirstLastPara="1" rIns="113100" wrap="square" tIns="113100">
            <a:noAutofit/>
          </a:bodyPr>
          <a:lstStyle/>
          <a:p>
            <a:pPr indent="0" lvl="0" marL="0" rtl="0" algn="ctr">
              <a:lnSpc>
                <a:spcPct val="130000"/>
              </a:lnSpc>
              <a:spcBef>
                <a:spcPts val="0"/>
              </a:spcBef>
              <a:spcAft>
                <a:spcPts val="0"/>
              </a:spcAft>
              <a:buSzPts val="3500"/>
              <a:buNone/>
            </a:pPr>
            <a:r>
              <a:rPr lang="en" sz="2200">
                <a:solidFill>
                  <a:srgbClr val="2D3E50"/>
                </a:solidFill>
                <a:latin typeface="Proxima Nova"/>
                <a:ea typeface="Proxima Nova"/>
                <a:cs typeface="Proxima Nova"/>
                <a:sym typeface="Proxima Nova"/>
              </a:rPr>
              <a:t>“Technology helps you break the ice a little bit. But </a:t>
            </a:r>
            <a:r>
              <a:rPr b="1" lang="en" sz="2200">
                <a:solidFill>
                  <a:srgbClr val="2D3E50"/>
                </a:solidFill>
                <a:latin typeface="Proxima Nova"/>
                <a:ea typeface="Proxima Nova"/>
                <a:cs typeface="Proxima Nova"/>
                <a:sym typeface="Proxima Nova"/>
              </a:rPr>
              <a:t>it's called “partnership” for a reason</a:t>
            </a:r>
            <a:r>
              <a:rPr lang="en" sz="2200">
                <a:solidFill>
                  <a:srgbClr val="2D3E50"/>
                </a:solidFill>
                <a:latin typeface="Proxima Nova"/>
                <a:ea typeface="Proxima Nova"/>
                <a:cs typeface="Proxima Nova"/>
                <a:sym typeface="Proxima Nova"/>
              </a:rPr>
              <a:t>. You're talking to somebody. It’s not the Google algorithm. You cannot just throw more money at it and just expect it to grow. You actually have to </a:t>
            </a:r>
            <a:r>
              <a:rPr b="1" lang="en" sz="2200">
                <a:solidFill>
                  <a:srgbClr val="2D3E50"/>
                </a:solidFill>
                <a:latin typeface="Proxima Nova"/>
                <a:ea typeface="Proxima Nova"/>
                <a:cs typeface="Proxima Nova"/>
                <a:sym typeface="Proxima Nova"/>
              </a:rPr>
              <a:t>nurture it like you would a relationship</a:t>
            </a:r>
            <a:r>
              <a:rPr lang="en" sz="2200">
                <a:solidFill>
                  <a:srgbClr val="2D3E50"/>
                </a:solidFill>
                <a:latin typeface="Proxima Nova"/>
                <a:ea typeface="Proxima Nova"/>
                <a:cs typeface="Proxima Nova"/>
                <a:sym typeface="Proxima Nova"/>
              </a:rPr>
              <a:t>.”</a:t>
            </a:r>
            <a:endParaRPr sz="2200">
              <a:solidFill>
                <a:srgbClr val="2D3E50"/>
              </a:solidFill>
              <a:latin typeface="Proxima Nova"/>
              <a:ea typeface="Proxima Nova"/>
              <a:cs typeface="Proxima Nova"/>
              <a:sym typeface="Proxima Nova"/>
            </a:endParaRPr>
          </a:p>
          <a:p>
            <a:pPr indent="0" lvl="0" marL="0" rtl="0" algn="ctr">
              <a:lnSpc>
                <a:spcPct val="130000"/>
              </a:lnSpc>
              <a:spcBef>
                <a:spcPts val="0"/>
              </a:spcBef>
              <a:spcAft>
                <a:spcPts val="0"/>
              </a:spcAft>
              <a:buSzPts val="3500"/>
              <a:buNone/>
            </a:pPr>
            <a:r>
              <a:t/>
            </a:r>
            <a:endParaRPr sz="1800">
              <a:solidFill>
                <a:srgbClr val="2D3E50"/>
              </a:solidFill>
            </a:endParaRPr>
          </a:p>
          <a:p>
            <a:pPr indent="0" lvl="0" marL="0" rtl="0" algn="ctr">
              <a:lnSpc>
                <a:spcPct val="130000"/>
              </a:lnSpc>
              <a:spcBef>
                <a:spcPts val="0"/>
              </a:spcBef>
              <a:spcAft>
                <a:spcPts val="0"/>
              </a:spcAft>
              <a:buSzPts val="3500"/>
              <a:buNone/>
            </a:pPr>
            <a:r>
              <a:rPr lang="en" sz="1800">
                <a:solidFill>
                  <a:srgbClr val="2D3E50"/>
                </a:solidFill>
              </a:rPr>
              <a:t>— Max Ciccotosto, VP of MediaRails by Impact, </a:t>
            </a:r>
            <a:endParaRPr sz="1800">
              <a:solidFill>
                <a:srgbClr val="2D3E50"/>
              </a:solidFill>
            </a:endParaRPr>
          </a:p>
          <a:p>
            <a:pPr indent="0" lvl="0" marL="0" rtl="0" algn="ctr">
              <a:lnSpc>
                <a:spcPct val="130000"/>
              </a:lnSpc>
              <a:spcBef>
                <a:spcPts val="0"/>
              </a:spcBef>
              <a:spcAft>
                <a:spcPts val="0"/>
              </a:spcAft>
              <a:buClr>
                <a:schemeClr val="dk1"/>
              </a:buClr>
              <a:buSzPts val="1100"/>
              <a:buFont typeface="Arial"/>
              <a:buNone/>
            </a:pPr>
            <a:r>
              <a:rPr lang="en" sz="1800">
                <a:solidFill>
                  <a:srgbClr val="2D3E50"/>
                </a:solidFill>
              </a:rPr>
              <a:t>Digital Summit Seattle, February 2019 </a:t>
            </a:r>
            <a:endParaRPr sz="1800">
              <a:solidFill>
                <a:srgbClr val="2D3E50"/>
              </a:solidFill>
            </a:endParaRPr>
          </a:p>
        </p:txBody>
      </p:sp>
      <p:pic>
        <p:nvPicPr>
          <p:cNvPr id="292" name="Google Shape;292;p75"/>
          <p:cNvPicPr preferRelativeResize="0"/>
          <p:nvPr/>
        </p:nvPicPr>
        <p:blipFill rotWithShape="1">
          <a:blip r:embed="rId3">
            <a:alphaModFix amt="10000"/>
          </a:blip>
          <a:srcRect b="-7920" l="19546" r="13786" t="7920"/>
          <a:stretch/>
        </p:blipFill>
        <p:spPr>
          <a:xfrm>
            <a:off x="7424175" y="-1258775"/>
            <a:ext cx="10637100" cy="10637100"/>
          </a:xfrm>
          <a:prstGeom prst="donut">
            <a:avLst>
              <a:gd fmla="val 19423" name="adj"/>
            </a:avLst>
          </a:prstGeom>
          <a:noFill/>
          <a:ln>
            <a:noFill/>
          </a:ln>
          <a:effectLst>
            <a:reflection blurRad="0" dir="5400000" dist="38100" endA="0" endPos="30000" fadeDir="5400012" kx="0" rotWithShape="0" algn="bl" stPos="0" sy="-100000" ky="0"/>
          </a:effectLst>
        </p:spPr>
      </p:pic>
      <p:pic>
        <p:nvPicPr>
          <p:cNvPr id="293" name="Google Shape;293;p75"/>
          <p:cNvPicPr preferRelativeResize="0"/>
          <p:nvPr/>
        </p:nvPicPr>
        <p:blipFill rotWithShape="1">
          <a:blip r:embed="rId4">
            <a:alphaModFix/>
          </a:blip>
          <a:srcRect b="26932" l="5729" r="85937" t="18034"/>
          <a:stretch/>
        </p:blipFill>
        <p:spPr>
          <a:xfrm>
            <a:off x="9587937" y="7256250"/>
            <a:ext cx="145026" cy="359526"/>
          </a:xfrm>
          <a:prstGeom prst="rect">
            <a:avLst/>
          </a:prstGeom>
          <a:noFill/>
          <a:ln>
            <a:noFill/>
          </a:ln>
        </p:spPr>
      </p:pic>
      <p:sp>
        <p:nvSpPr>
          <p:cNvPr id="294" name="Google Shape;294;p75"/>
          <p:cNvSpPr txBox="1"/>
          <p:nvPr/>
        </p:nvSpPr>
        <p:spPr>
          <a:xfrm>
            <a:off x="9456300" y="6735750"/>
            <a:ext cx="408300" cy="52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200"/>
              <a:buFont typeface="Arial"/>
              <a:buNone/>
            </a:pPr>
            <a:fld id="{00000000-1234-1234-1234-123412341234}" type="slidenum">
              <a:rPr b="0" i="0" lang="en" sz="1200" u="none" cap="none" strike="noStrike">
                <a:solidFill>
                  <a:srgbClr val="2D3E50"/>
                </a:solidFill>
                <a:latin typeface="Avenir"/>
                <a:ea typeface="Avenir"/>
                <a:cs typeface="Avenir"/>
                <a:sym typeface="Avenir"/>
              </a:rPr>
              <a:t>‹#›</a:t>
            </a:fld>
            <a:endParaRPr b="0" i="0" sz="1200" u="none" cap="none" strike="noStrike">
              <a:solidFill>
                <a:srgbClr val="2D3E50"/>
              </a:solidFill>
              <a:latin typeface="Avenir"/>
              <a:ea typeface="Avenir"/>
              <a:cs typeface="Avenir"/>
              <a:sym typeface="Avenir"/>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6" name="Shape 756"/>
        <p:cNvGrpSpPr/>
        <p:nvPr/>
      </p:nvGrpSpPr>
      <p:grpSpPr>
        <a:xfrm>
          <a:off x="0" y="0"/>
          <a:ext cx="0" cy="0"/>
          <a:chOff x="0" y="0"/>
          <a:chExt cx="0" cy="0"/>
        </a:xfrm>
      </p:grpSpPr>
      <p:pic>
        <p:nvPicPr>
          <p:cNvPr id="757" name="Google Shape;757;p102"/>
          <p:cNvPicPr preferRelativeResize="0"/>
          <p:nvPr/>
        </p:nvPicPr>
        <p:blipFill rotWithShape="1">
          <a:blip r:embed="rId3">
            <a:alphaModFix amt="10000"/>
          </a:blip>
          <a:srcRect b="-6228" l="8417" r="16610" t="-6230"/>
          <a:stretch/>
        </p:blipFill>
        <p:spPr>
          <a:xfrm>
            <a:off x="-6505525" y="-1188375"/>
            <a:ext cx="10637100" cy="10637100"/>
          </a:xfrm>
          <a:prstGeom prst="donut">
            <a:avLst>
              <a:gd fmla="val 19423" name="adj"/>
            </a:avLst>
          </a:prstGeom>
          <a:noFill/>
          <a:ln>
            <a:noFill/>
          </a:ln>
        </p:spPr>
      </p:pic>
      <p:sp>
        <p:nvSpPr>
          <p:cNvPr id="758" name="Google Shape;758;p102"/>
          <p:cNvSpPr txBox="1"/>
          <p:nvPr/>
        </p:nvSpPr>
        <p:spPr>
          <a:xfrm>
            <a:off x="7249725" y="4262358"/>
            <a:ext cx="2184600" cy="913200"/>
          </a:xfrm>
          <a:prstGeom prst="rect">
            <a:avLst/>
          </a:prstGeom>
          <a:noFill/>
          <a:ln>
            <a:noFill/>
          </a:ln>
        </p:spPr>
        <p:txBody>
          <a:bodyPr anchorCtr="0" anchor="ctr" bIns="113100" lIns="113100" spcFirstLastPara="1" rIns="113100" wrap="square" tIns="113100">
            <a:noAutofit/>
          </a:bodyPr>
          <a:lstStyle/>
          <a:p>
            <a:pPr indent="0" lvl="0" marL="0" marR="0" rtl="0" algn="l">
              <a:lnSpc>
                <a:spcPct val="130000"/>
              </a:lnSpc>
              <a:spcBef>
                <a:spcPts val="0"/>
              </a:spcBef>
              <a:spcAft>
                <a:spcPts val="0"/>
              </a:spcAft>
              <a:buClr>
                <a:srgbClr val="000000"/>
              </a:buClr>
              <a:buSzPts val="1100"/>
              <a:buFont typeface="Arial"/>
              <a:buNone/>
            </a:pPr>
            <a:r>
              <a:rPr b="0" i="0" lang="en" sz="1200" u="none" cap="none" strike="noStrike">
                <a:solidFill>
                  <a:srgbClr val="FFFFFF"/>
                </a:solidFill>
                <a:latin typeface="Avenir"/>
                <a:ea typeface="Avenir"/>
                <a:cs typeface="Avenir"/>
                <a:sym typeface="Avenir"/>
              </a:rPr>
              <a:t>Only 23%</a:t>
            </a:r>
            <a:r>
              <a:rPr b="0" baseline="30000" i="0" lang="en" sz="1200" u="none" cap="none" strike="noStrike">
                <a:solidFill>
                  <a:srgbClr val="FFFFFF"/>
                </a:solidFill>
                <a:latin typeface="Avenir"/>
                <a:ea typeface="Avenir"/>
                <a:cs typeface="Avenir"/>
                <a:sym typeface="Avenir"/>
              </a:rPr>
              <a:t>3</a:t>
            </a:r>
            <a:r>
              <a:rPr b="0" i="0" lang="en" sz="1200" u="none" cap="none" strike="noStrike">
                <a:solidFill>
                  <a:srgbClr val="FFFFFF"/>
                </a:solidFill>
                <a:latin typeface="Avenir"/>
                <a:ea typeface="Avenir"/>
                <a:cs typeface="Avenir"/>
                <a:sym typeface="Avenir"/>
              </a:rPr>
              <a:t> believe content from celebrities and influencers is influential</a:t>
            </a:r>
            <a:endParaRPr b="0" baseline="30000" i="0" sz="1200" u="none" cap="none" strike="noStrike">
              <a:solidFill>
                <a:srgbClr val="FFFFFF"/>
              </a:solidFill>
              <a:latin typeface="Avenir"/>
              <a:ea typeface="Avenir"/>
              <a:cs typeface="Avenir"/>
              <a:sym typeface="Avenir"/>
            </a:endParaRPr>
          </a:p>
        </p:txBody>
      </p:sp>
      <p:sp>
        <p:nvSpPr>
          <p:cNvPr id="759" name="Google Shape;759;p102"/>
          <p:cNvSpPr txBox="1"/>
          <p:nvPr/>
        </p:nvSpPr>
        <p:spPr>
          <a:xfrm>
            <a:off x="7249725" y="5927878"/>
            <a:ext cx="2184600" cy="913200"/>
          </a:xfrm>
          <a:prstGeom prst="rect">
            <a:avLst/>
          </a:prstGeom>
          <a:noFill/>
          <a:ln>
            <a:noFill/>
          </a:ln>
        </p:spPr>
        <p:txBody>
          <a:bodyPr anchorCtr="0" anchor="ctr" bIns="113100" lIns="113100" spcFirstLastPara="1" rIns="113100" wrap="square" tIns="113100">
            <a:noAutofit/>
          </a:bodyPr>
          <a:lstStyle/>
          <a:p>
            <a:pPr indent="0" lvl="0" marL="0" marR="0" rtl="0" algn="l">
              <a:lnSpc>
                <a:spcPct val="130000"/>
              </a:lnSpc>
              <a:spcBef>
                <a:spcPts val="0"/>
              </a:spcBef>
              <a:spcAft>
                <a:spcPts val="0"/>
              </a:spcAft>
              <a:buClr>
                <a:srgbClr val="000000"/>
              </a:buClr>
              <a:buSzPts val="1100"/>
              <a:buFont typeface="Arial"/>
              <a:buNone/>
            </a:pPr>
            <a:r>
              <a:rPr b="0" i="0" lang="en" sz="1200" u="none" cap="none" strike="noStrike">
                <a:solidFill>
                  <a:srgbClr val="FFFFFF"/>
                </a:solidFill>
                <a:latin typeface="Avenir"/>
                <a:ea typeface="Avenir"/>
                <a:cs typeface="Avenir"/>
                <a:sym typeface="Avenir"/>
              </a:rPr>
              <a:t>60%</a:t>
            </a:r>
            <a:r>
              <a:rPr b="0" baseline="30000" i="0" lang="en" sz="1200" u="none" cap="none" strike="noStrike">
                <a:solidFill>
                  <a:srgbClr val="FFFFFF"/>
                </a:solidFill>
                <a:latin typeface="Avenir"/>
                <a:ea typeface="Avenir"/>
                <a:cs typeface="Avenir"/>
                <a:sym typeface="Avenir"/>
              </a:rPr>
              <a:t>3  </a:t>
            </a:r>
            <a:r>
              <a:rPr b="0" i="0" lang="en" sz="1200" u="none" cap="none" strike="noStrike">
                <a:solidFill>
                  <a:srgbClr val="FFFFFF"/>
                </a:solidFill>
                <a:latin typeface="Avenir"/>
                <a:ea typeface="Avenir"/>
                <a:cs typeface="Avenir"/>
                <a:sym typeface="Avenir"/>
              </a:rPr>
              <a:t>are much more likely to trust their close friends and family </a:t>
            </a:r>
            <a:endParaRPr b="0" baseline="30000" i="0" sz="1200" u="none" cap="none" strike="noStrike">
              <a:solidFill>
                <a:srgbClr val="FFFFFF"/>
              </a:solidFill>
              <a:latin typeface="Avenir"/>
              <a:ea typeface="Avenir"/>
              <a:cs typeface="Avenir"/>
              <a:sym typeface="Avenir"/>
            </a:endParaRPr>
          </a:p>
        </p:txBody>
      </p:sp>
      <p:sp>
        <p:nvSpPr>
          <p:cNvPr id="760" name="Google Shape;760;p102"/>
          <p:cNvSpPr txBox="1"/>
          <p:nvPr/>
        </p:nvSpPr>
        <p:spPr>
          <a:xfrm>
            <a:off x="1492799" y="1072000"/>
            <a:ext cx="7791300" cy="627300"/>
          </a:xfrm>
          <a:prstGeom prst="rect">
            <a:avLst/>
          </a:prstGeom>
          <a:noFill/>
          <a:ln>
            <a:noFill/>
          </a:ln>
        </p:spPr>
        <p:txBody>
          <a:bodyPr anchorCtr="0" anchor="t" bIns="113100" lIns="113100" spcFirstLastPara="1" rIns="113100" wrap="square" tIns="113100">
            <a:noAutofit/>
          </a:bodyPr>
          <a:lstStyle/>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rgbClr val="E40046"/>
              </a:solidFill>
              <a:latin typeface="Proxima Nova Semibold"/>
              <a:ea typeface="Proxima Nova Semibold"/>
              <a:cs typeface="Proxima Nova Semibold"/>
              <a:sym typeface="Proxima Nova Semibold"/>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15000"/>
              </a:lnSpc>
              <a:spcBef>
                <a:spcPts val="0"/>
              </a:spcBef>
              <a:spcAft>
                <a:spcPts val="900"/>
              </a:spcAft>
              <a:buClr>
                <a:srgbClr val="000000"/>
              </a:buClr>
              <a:buSzPts val="2000"/>
              <a:buFont typeface="Arial"/>
              <a:buNone/>
            </a:pPr>
            <a:r>
              <a:t/>
            </a:r>
            <a:endParaRPr b="0" i="0" sz="2000" u="none" cap="none" strike="noStrike">
              <a:solidFill>
                <a:srgbClr val="E40046"/>
              </a:solidFill>
              <a:latin typeface="Proxima Nova Semibold"/>
              <a:ea typeface="Proxima Nova Semibold"/>
              <a:cs typeface="Proxima Nova Semibold"/>
              <a:sym typeface="Proxima Nova Semibold"/>
            </a:endParaRPr>
          </a:p>
        </p:txBody>
      </p:sp>
      <p:pic>
        <p:nvPicPr>
          <p:cNvPr id="761" name="Google Shape;761;p102">
            <a:hlinkClick r:id="rId4"/>
          </p:cNvPr>
          <p:cNvPicPr preferRelativeResize="0"/>
          <p:nvPr/>
        </p:nvPicPr>
        <p:blipFill rotWithShape="1">
          <a:blip r:embed="rId5">
            <a:alphaModFix/>
          </a:blip>
          <a:srcRect b="13308" l="6356" r="6669" t="13731"/>
          <a:stretch/>
        </p:blipFill>
        <p:spPr>
          <a:xfrm>
            <a:off x="677100" y="312387"/>
            <a:ext cx="1105275" cy="530650"/>
          </a:xfrm>
          <a:prstGeom prst="rect">
            <a:avLst/>
          </a:prstGeom>
          <a:noFill/>
          <a:ln>
            <a:noFill/>
          </a:ln>
        </p:spPr>
      </p:pic>
      <p:pic>
        <p:nvPicPr>
          <p:cNvPr id="762" name="Google Shape;762;p102"/>
          <p:cNvPicPr preferRelativeResize="0"/>
          <p:nvPr/>
        </p:nvPicPr>
        <p:blipFill rotWithShape="1">
          <a:blip r:embed="rId6">
            <a:alphaModFix/>
          </a:blip>
          <a:srcRect b="3671" l="49023" r="7106" t="30525"/>
          <a:stretch/>
        </p:blipFill>
        <p:spPr>
          <a:xfrm>
            <a:off x="6044200" y="2750403"/>
            <a:ext cx="4666500" cy="4666500"/>
          </a:xfrm>
          <a:prstGeom prst="ellipse">
            <a:avLst/>
          </a:prstGeom>
          <a:noFill/>
          <a:ln>
            <a:noFill/>
          </a:ln>
        </p:spPr>
      </p:pic>
      <p:sp>
        <p:nvSpPr>
          <p:cNvPr id="763" name="Google Shape;763;p102"/>
          <p:cNvSpPr txBox="1"/>
          <p:nvPr/>
        </p:nvSpPr>
        <p:spPr>
          <a:xfrm>
            <a:off x="2473375" y="2893650"/>
            <a:ext cx="4545600" cy="44079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By integrating your partner into your influencer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partnership program, and adapting that network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to include more specific roles, your partner can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fit without tipping the balance.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For instance, much like a growing family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or the dynamics of the classic TV series</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“Party of Five,” you may find a team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of five soon feels like a team of fifteen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as your program becomes much more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productive.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chemeClr val="dk1"/>
              </a:buClr>
              <a:buSzPts val="1100"/>
              <a:buFont typeface="Arial"/>
              <a:buNone/>
            </a:pPr>
            <a:r>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Your campaign progresses when there is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enough time and flexibility for partners to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work with the brand and identify new and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exciting ways to explore the objectives at hand.</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chemeClr val="dk1"/>
              </a:buClr>
              <a:buSzPts val="1100"/>
              <a:buFont typeface="Arial"/>
              <a:buNone/>
            </a:pPr>
            <a:r>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chemeClr val="dk1"/>
              </a:buClr>
              <a:buSzPts val="1100"/>
              <a:buFont typeface="Arial"/>
              <a:buNone/>
            </a:pPr>
            <a:r>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chemeClr val="dk1"/>
              </a:buClr>
              <a:buSzPts val="1100"/>
              <a:buFont typeface="Arial"/>
              <a:buNone/>
            </a:pPr>
            <a:r>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rgbClr val="000000"/>
              </a:buClr>
              <a:buSzPts val="1100"/>
              <a:buFont typeface="Arial"/>
              <a:buNone/>
            </a:pPr>
            <a:r>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rgbClr val="000000"/>
              </a:buClr>
              <a:buSzPts val="1100"/>
              <a:buFont typeface="Arial"/>
              <a:buNone/>
            </a:pPr>
            <a:r>
              <a:t/>
            </a:r>
            <a:endParaRPr b="0" i="0" sz="1300" u="none" cap="none" strike="noStrike">
              <a:solidFill>
                <a:srgbClr val="2D3E50"/>
              </a:solidFill>
              <a:latin typeface="Avenir"/>
              <a:ea typeface="Avenir"/>
              <a:cs typeface="Avenir"/>
              <a:sym typeface="Avenir"/>
            </a:endParaRPr>
          </a:p>
        </p:txBody>
      </p:sp>
      <p:sp>
        <p:nvSpPr>
          <p:cNvPr id="764" name="Google Shape;764;p102"/>
          <p:cNvSpPr txBox="1"/>
          <p:nvPr/>
        </p:nvSpPr>
        <p:spPr>
          <a:xfrm>
            <a:off x="2474125" y="1075875"/>
            <a:ext cx="6936300" cy="1779600"/>
          </a:xfrm>
          <a:prstGeom prst="rect">
            <a:avLst/>
          </a:prstGeom>
          <a:noFill/>
          <a:ln>
            <a:noFill/>
          </a:ln>
        </p:spPr>
        <p:txBody>
          <a:bodyPr anchorCtr="0" anchor="t" bIns="113100" lIns="113100" spcFirstLastPara="1" rIns="113100" wrap="square" tIns="113100">
            <a:noAutofit/>
          </a:bodyPr>
          <a:lstStyle/>
          <a:p>
            <a:pPr indent="0" lvl="0" marL="0" marR="0" rtl="0" algn="l">
              <a:lnSpc>
                <a:spcPct val="114000"/>
              </a:lnSpc>
              <a:spcBef>
                <a:spcPts val="0"/>
              </a:spcBef>
              <a:spcAft>
                <a:spcPts val="0"/>
              </a:spcAft>
              <a:buClr>
                <a:schemeClr val="dk1"/>
              </a:buClr>
              <a:buSzPts val="1100"/>
              <a:buFont typeface="Arial"/>
              <a:buNone/>
            </a:pPr>
            <a:r>
              <a:rPr b="1" i="0" lang="en" sz="2000" u="none" cap="none" strike="noStrike">
                <a:solidFill>
                  <a:srgbClr val="2D3E50"/>
                </a:solidFill>
                <a:latin typeface="Proxima Nova"/>
                <a:ea typeface="Proxima Nova"/>
                <a:cs typeface="Proxima Nova"/>
                <a:sym typeface="Proxima Nova"/>
              </a:rPr>
              <a:t>Don’t forget to introduce your new partner to your circle</a:t>
            </a:r>
            <a:endParaRPr b="1" i="0" sz="2000" u="none" cap="none" strike="noStrike">
              <a:solidFill>
                <a:srgbClr val="2D3E50"/>
              </a:solidFill>
              <a:latin typeface="Proxima Nova"/>
              <a:ea typeface="Proxima Nova"/>
              <a:cs typeface="Proxima Nova"/>
              <a:sym typeface="Proxima Nova"/>
            </a:endParaRPr>
          </a:p>
          <a:p>
            <a:pPr indent="0" lvl="0" marL="0" marR="0" rtl="0" algn="l">
              <a:lnSpc>
                <a:spcPct val="130000"/>
              </a:lnSpc>
              <a:spcBef>
                <a:spcPts val="200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Ultimately, your partnerships will need to become more optimized to work for your program. Your influencer partner will need to be educated on your team’s existing processes, which will free up time for coming up with more fresh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ideas as time goes on. </a:t>
            </a:r>
            <a:endParaRPr b="0" i="0" sz="1300" u="none" cap="none" strike="noStrike">
              <a:solidFill>
                <a:srgbClr val="2D3E50"/>
              </a:solidFill>
              <a:latin typeface="Avenir"/>
              <a:ea typeface="Avenir"/>
              <a:cs typeface="Avenir"/>
              <a:sym typeface="Avenir"/>
            </a:endParaRPr>
          </a:p>
        </p:txBody>
      </p:sp>
      <p:sp>
        <p:nvSpPr>
          <p:cNvPr id="765" name="Google Shape;765;p102"/>
          <p:cNvSpPr txBox="1"/>
          <p:nvPr/>
        </p:nvSpPr>
        <p:spPr>
          <a:xfrm rot="-5400000">
            <a:off x="-1973775" y="3906530"/>
            <a:ext cx="5842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chemeClr val="dk1"/>
              </a:buClr>
              <a:buSzPts val="1100"/>
              <a:buFont typeface="Arial"/>
              <a:buNone/>
            </a:pPr>
            <a:r>
              <a:rPr b="1" i="0" lang="en" sz="1400" u="none" cap="none" strike="noStrike">
                <a:solidFill>
                  <a:srgbClr val="2D3E50"/>
                </a:solidFill>
                <a:latin typeface="Proxima Nova"/>
                <a:ea typeface="Proxima Nova"/>
                <a:cs typeface="Proxima Nova"/>
                <a:sym typeface="Proxima Nova"/>
              </a:rPr>
              <a:t>Daily grind: Avoid a rut, keep things fresh</a:t>
            </a:r>
            <a:endParaRPr b="1" i="0" sz="1400" u="none" cap="none" strike="noStrike">
              <a:solidFill>
                <a:srgbClr val="2D3E50"/>
              </a:solidFill>
              <a:latin typeface="Proxima Nova"/>
              <a:ea typeface="Proxima Nova"/>
              <a:cs typeface="Proxima Nova"/>
              <a:sym typeface="Proxima Nova"/>
            </a:endParaRPr>
          </a:p>
        </p:txBody>
      </p:sp>
      <p:cxnSp>
        <p:nvCxnSpPr>
          <p:cNvPr id="766" name="Google Shape;766;p102"/>
          <p:cNvCxnSpPr/>
          <p:nvPr/>
        </p:nvCxnSpPr>
        <p:spPr>
          <a:xfrm>
            <a:off x="947325" y="7341825"/>
            <a:ext cx="0" cy="941400"/>
          </a:xfrm>
          <a:prstGeom prst="straightConnector1">
            <a:avLst/>
          </a:prstGeom>
          <a:noFill/>
          <a:ln cap="flat" cmpd="sng" w="19050">
            <a:solidFill>
              <a:srgbClr val="2D3E50"/>
            </a:solidFill>
            <a:prstDash val="solid"/>
            <a:round/>
            <a:headEnd len="sm" w="sm" type="none"/>
            <a:tailEnd len="sm" w="sm" type="none"/>
          </a:ln>
        </p:spPr>
      </p:cxn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0" name="Shape 770"/>
        <p:cNvGrpSpPr/>
        <p:nvPr/>
      </p:nvGrpSpPr>
      <p:grpSpPr>
        <a:xfrm>
          <a:off x="0" y="0"/>
          <a:ext cx="0" cy="0"/>
          <a:chOff x="0" y="0"/>
          <a:chExt cx="0" cy="0"/>
        </a:xfrm>
      </p:grpSpPr>
      <p:pic>
        <p:nvPicPr>
          <p:cNvPr id="771" name="Google Shape;771;p103">
            <a:hlinkClick r:id="rId3"/>
          </p:cNvPr>
          <p:cNvPicPr preferRelativeResize="0"/>
          <p:nvPr/>
        </p:nvPicPr>
        <p:blipFill rotWithShape="1">
          <a:blip r:embed="rId4">
            <a:alphaModFix/>
          </a:blip>
          <a:srcRect b="13308" l="6356" r="6669" t="13731"/>
          <a:stretch/>
        </p:blipFill>
        <p:spPr>
          <a:xfrm>
            <a:off x="-6767375" y="312387"/>
            <a:ext cx="1105275" cy="530650"/>
          </a:xfrm>
          <a:prstGeom prst="rect">
            <a:avLst/>
          </a:prstGeom>
          <a:noFill/>
          <a:ln>
            <a:noFill/>
          </a:ln>
        </p:spPr>
      </p:pic>
      <p:sp>
        <p:nvSpPr>
          <p:cNvPr id="772" name="Google Shape;772;p103"/>
          <p:cNvSpPr txBox="1"/>
          <p:nvPr/>
        </p:nvSpPr>
        <p:spPr>
          <a:xfrm>
            <a:off x="600900" y="2027600"/>
            <a:ext cx="7298700" cy="530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E40046"/>
              </a:solidFill>
              <a:latin typeface="Proxima Nova Semibold"/>
              <a:ea typeface="Proxima Nova Semibold"/>
              <a:cs typeface="Proxima Nova Semibold"/>
              <a:sym typeface="Proxima Nova Semibold"/>
            </a:endParaRPr>
          </a:p>
        </p:txBody>
      </p:sp>
      <p:sp>
        <p:nvSpPr>
          <p:cNvPr id="773" name="Google Shape;773;p103"/>
          <p:cNvSpPr txBox="1"/>
          <p:nvPr/>
        </p:nvSpPr>
        <p:spPr>
          <a:xfrm>
            <a:off x="5177600" y="2593554"/>
            <a:ext cx="4104000" cy="16704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rgbClr val="000000"/>
              </a:buClr>
              <a:buSzPts val="1800"/>
              <a:buFont typeface="Arial"/>
              <a:buNone/>
            </a:pPr>
            <a:r>
              <a:rPr b="1" i="0" lang="en" sz="1800" u="none" cap="none" strike="noStrike">
                <a:solidFill>
                  <a:srgbClr val="2D3E50"/>
                </a:solidFill>
                <a:latin typeface="Proxima Nova"/>
                <a:ea typeface="Proxima Nova"/>
                <a:cs typeface="Proxima Nova"/>
                <a:sym typeface="Proxima Nova"/>
              </a:rPr>
              <a:t>However the writing’s on the wall: We really are better when we’re two. Partnerships are the way to go.</a:t>
            </a:r>
            <a:endParaRPr b="1" i="0" sz="1800" u="none" cap="none" strike="noStrike">
              <a:solidFill>
                <a:srgbClr val="2D3E50"/>
              </a:solidFill>
              <a:latin typeface="Proxima Nova"/>
              <a:ea typeface="Proxima Nova"/>
              <a:cs typeface="Proxima Nova"/>
              <a:sym typeface="Proxima Nova"/>
            </a:endParaRPr>
          </a:p>
        </p:txBody>
      </p:sp>
      <p:sp>
        <p:nvSpPr>
          <p:cNvPr id="774" name="Google Shape;774;p103"/>
          <p:cNvSpPr txBox="1"/>
          <p:nvPr/>
        </p:nvSpPr>
        <p:spPr>
          <a:xfrm>
            <a:off x="582075" y="2605000"/>
            <a:ext cx="4158000" cy="40626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Congratulations on your successful partnership campaign! Or not . . . because hopefully you’re reading this ahead of your campaign launch in a bid to find guidance on how to get started or improve what you’re already doing. Long-term relationships are hard, so at this stage you may be wondering if all of this effort is really worth it . . . well, yes.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chemeClr val="dk1"/>
              </a:buClr>
              <a:buSzPts val="1100"/>
              <a:buFont typeface="Arial"/>
              <a:buNone/>
            </a:pPr>
            <a:r>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First off, the right tools and automation can remove the need for low-value efforts so that you don’t need to be overwhelmed by “tedious work”. Now, let’s take a look at the benefits of a long-term influencer partnership to make sure your potential bachelor or bachelorette suitor is “here for the right reasons.”  </a:t>
            </a:r>
            <a:endParaRPr b="0" i="0" sz="1300" u="none" cap="none" strike="noStrike">
              <a:solidFill>
                <a:srgbClr val="2D3E50"/>
              </a:solidFill>
              <a:latin typeface="Avenir"/>
              <a:ea typeface="Avenir"/>
              <a:cs typeface="Avenir"/>
              <a:sym typeface="Avenir"/>
            </a:endParaRPr>
          </a:p>
        </p:txBody>
      </p:sp>
      <p:sp>
        <p:nvSpPr>
          <p:cNvPr id="775" name="Google Shape;775;p103"/>
          <p:cNvSpPr txBox="1"/>
          <p:nvPr/>
        </p:nvSpPr>
        <p:spPr>
          <a:xfrm>
            <a:off x="555125" y="1330950"/>
            <a:ext cx="7086600" cy="530700"/>
          </a:xfrm>
          <a:prstGeom prst="rect">
            <a:avLst/>
          </a:prstGeom>
          <a:noFill/>
          <a:ln>
            <a:noFill/>
          </a:ln>
        </p:spPr>
        <p:txBody>
          <a:bodyPr anchorCtr="0" anchor="t" bIns="113100" lIns="113100" spcFirstLastPara="1" rIns="113100" wrap="square" tIns="113100">
            <a:noAutofit/>
          </a:bodyPr>
          <a:lstStyle/>
          <a:p>
            <a:pPr indent="0" lvl="0" marL="0" marR="0" rtl="0" algn="l">
              <a:lnSpc>
                <a:spcPct val="100000"/>
              </a:lnSpc>
              <a:spcBef>
                <a:spcPts val="0"/>
              </a:spcBef>
              <a:spcAft>
                <a:spcPts val="0"/>
              </a:spcAft>
              <a:buClr>
                <a:srgbClr val="000000"/>
              </a:buClr>
              <a:buSzPts val="2600"/>
              <a:buFont typeface="Arial"/>
              <a:buNone/>
            </a:pPr>
            <a:r>
              <a:rPr b="1" i="0" lang="en" sz="2600" u="none" cap="none" strike="noStrike">
                <a:solidFill>
                  <a:srgbClr val="2D3E50"/>
                </a:solidFill>
                <a:latin typeface="Proxima Nova"/>
                <a:ea typeface="Proxima Nova"/>
                <a:cs typeface="Proxima Nova"/>
                <a:sym typeface="Proxima Nova"/>
              </a:rPr>
              <a:t>Partnership goals: Happily ever after?</a:t>
            </a:r>
            <a:endParaRPr b="1" i="0" sz="2600" u="none" cap="none" strike="noStrike">
              <a:solidFill>
                <a:srgbClr val="2D3E50"/>
              </a:solidFill>
              <a:latin typeface="Proxima Nova"/>
              <a:ea typeface="Proxima Nova"/>
              <a:cs typeface="Proxima Nova"/>
              <a:sym typeface="Proxima Nova"/>
            </a:endParaRPr>
          </a:p>
          <a:p>
            <a:pPr indent="0" lvl="0" marL="0" marR="0" rtl="0" algn="l">
              <a:lnSpc>
                <a:spcPct val="100000"/>
              </a:lnSpc>
              <a:spcBef>
                <a:spcPts val="0"/>
              </a:spcBef>
              <a:spcAft>
                <a:spcPts val="0"/>
              </a:spcAft>
              <a:buClr>
                <a:srgbClr val="000000"/>
              </a:buClr>
              <a:buSzPts val="2600"/>
              <a:buFont typeface="Arial"/>
              <a:buNone/>
            </a:pPr>
            <a:r>
              <a:t/>
            </a:r>
            <a:endParaRPr b="1" i="0" sz="2600" u="none" cap="none" strike="noStrike">
              <a:solidFill>
                <a:srgbClr val="2D3E50"/>
              </a:solidFill>
              <a:latin typeface="Proxima Nova"/>
              <a:ea typeface="Proxima Nova"/>
              <a:cs typeface="Proxima Nova"/>
              <a:sym typeface="Proxima Nova"/>
            </a:endParaRPr>
          </a:p>
          <a:p>
            <a:pPr indent="0" lvl="0" marL="0" marR="0" rtl="0" algn="l">
              <a:lnSpc>
                <a:spcPct val="100000"/>
              </a:lnSpc>
              <a:spcBef>
                <a:spcPts val="300"/>
              </a:spcBef>
              <a:spcAft>
                <a:spcPts val="600"/>
              </a:spcAft>
              <a:buClr>
                <a:srgbClr val="000000"/>
              </a:buClr>
              <a:buSzPts val="2600"/>
              <a:buFont typeface="Arial"/>
              <a:buNone/>
            </a:pPr>
            <a:r>
              <a:t/>
            </a:r>
            <a:endParaRPr b="1" i="0" sz="2600" u="none" cap="none" strike="noStrike">
              <a:solidFill>
                <a:srgbClr val="2D3E50"/>
              </a:solidFill>
              <a:latin typeface="Proxima Nova"/>
              <a:ea typeface="Proxima Nova"/>
              <a:cs typeface="Proxima Nova"/>
              <a:sym typeface="Proxima Nova"/>
            </a:endParaRPr>
          </a:p>
        </p:txBody>
      </p:sp>
      <p:sp>
        <p:nvSpPr>
          <p:cNvPr id="776" name="Google Shape;776;p103"/>
          <p:cNvSpPr txBox="1"/>
          <p:nvPr/>
        </p:nvSpPr>
        <p:spPr>
          <a:xfrm>
            <a:off x="593503" y="1143622"/>
            <a:ext cx="2174100" cy="372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300"/>
              <a:buFont typeface="Arial"/>
              <a:buNone/>
            </a:pPr>
            <a:r>
              <a:rPr b="1" i="0" lang="en" sz="1300" u="none" cap="none" strike="noStrike">
                <a:solidFill>
                  <a:srgbClr val="E40046"/>
                </a:solidFill>
                <a:latin typeface="Proxima Nova"/>
                <a:ea typeface="Proxima Nova"/>
                <a:cs typeface="Proxima Nova"/>
                <a:sym typeface="Proxima Nova"/>
              </a:rPr>
              <a:t>CHAPTER 7</a:t>
            </a:r>
            <a:endParaRPr b="1" i="0" sz="1300" u="none" cap="none" strike="noStrike">
              <a:solidFill>
                <a:srgbClr val="E40046"/>
              </a:solidFill>
              <a:latin typeface="Proxima Nova"/>
              <a:ea typeface="Proxima Nova"/>
              <a:cs typeface="Proxima Nova"/>
              <a:sym typeface="Proxima Nova"/>
            </a:endParaRPr>
          </a:p>
        </p:txBody>
      </p:sp>
      <p:sp>
        <p:nvSpPr>
          <p:cNvPr id="777" name="Google Shape;777;p103"/>
          <p:cNvSpPr txBox="1"/>
          <p:nvPr/>
        </p:nvSpPr>
        <p:spPr>
          <a:xfrm>
            <a:off x="567500" y="1946300"/>
            <a:ext cx="9490800" cy="4101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chemeClr val="dk1"/>
              </a:buClr>
              <a:buSzPts val="1100"/>
              <a:buFont typeface="Arial"/>
              <a:buNone/>
            </a:pPr>
            <a:r>
              <a:rPr b="1" i="0" lang="en" sz="1600" u="none" cap="none" strike="noStrike">
                <a:solidFill>
                  <a:srgbClr val="E40046"/>
                </a:solidFill>
                <a:latin typeface="Proxima Nova"/>
                <a:ea typeface="Proxima Nova"/>
                <a:cs typeface="Proxima Nova"/>
                <a:sym typeface="Proxima Nova"/>
              </a:rPr>
              <a:t>If you’ve made it this far, things are looking pretty serious with your partner</a:t>
            </a:r>
            <a:endParaRPr b="1" i="0" sz="1600" u="none" cap="none" strike="noStrike">
              <a:solidFill>
                <a:srgbClr val="E40046"/>
              </a:solidFill>
              <a:latin typeface="Proxima Nova"/>
              <a:ea typeface="Proxima Nova"/>
              <a:cs typeface="Proxima Nova"/>
              <a:sym typeface="Proxima Nova"/>
            </a:endParaRPr>
          </a:p>
          <a:p>
            <a:pPr indent="0" lvl="0" marL="0" marR="0" rtl="0" algn="l">
              <a:lnSpc>
                <a:spcPct val="100000"/>
              </a:lnSpc>
              <a:spcBef>
                <a:spcPts val="0"/>
              </a:spcBef>
              <a:spcAft>
                <a:spcPts val="0"/>
              </a:spcAft>
              <a:buClr>
                <a:schemeClr val="dk1"/>
              </a:buClr>
              <a:buSzPts val="1100"/>
              <a:buFont typeface="Arial"/>
              <a:buNone/>
            </a:pPr>
            <a:r>
              <a:t/>
            </a:r>
            <a:endParaRPr b="1" i="0" sz="1600" u="none" cap="none" strike="noStrike">
              <a:solidFill>
                <a:srgbClr val="E40046"/>
              </a:solidFill>
              <a:latin typeface="Proxima Nova"/>
              <a:ea typeface="Proxima Nova"/>
              <a:cs typeface="Proxima Nova"/>
              <a:sym typeface="Proxima Nova"/>
            </a:endParaRPr>
          </a:p>
        </p:txBody>
      </p:sp>
      <p:pic>
        <p:nvPicPr>
          <p:cNvPr id="778" name="Google Shape;778;p103"/>
          <p:cNvPicPr preferRelativeResize="0"/>
          <p:nvPr/>
        </p:nvPicPr>
        <p:blipFill rotWithShape="1">
          <a:blip r:embed="rId5">
            <a:alphaModFix/>
          </a:blip>
          <a:srcRect b="-37385" l="24854" r="-15862" t="887"/>
          <a:stretch/>
        </p:blipFill>
        <p:spPr>
          <a:xfrm>
            <a:off x="4554055" y="4094444"/>
            <a:ext cx="6705300" cy="6705300"/>
          </a:xfrm>
          <a:prstGeom prst="ellipse">
            <a:avLst/>
          </a:prstGeom>
          <a:noFill/>
          <a:ln>
            <a:noFill/>
          </a:ln>
        </p:spPr>
      </p:pic>
      <p:pic>
        <p:nvPicPr>
          <p:cNvPr id="779" name="Google Shape;779;p103">
            <a:hlinkClick r:id="rId6"/>
          </p:cNvPr>
          <p:cNvPicPr preferRelativeResize="0"/>
          <p:nvPr/>
        </p:nvPicPr>
        <p:blipFill rotWithShape="1">
          <a:blip r:embed="rId4">
            <a:alphaModFix/>
          </a:blip>
          <a:srcRect b="13308" l="6356" r="6669" t="13731"/>
          <a:stretch/>
        </p:blipFill>
        <p:spPr>
          <a:xfrm>
            <a:off x="677100" y="312387"/>
            <a:ext cx="1105275" cy="530650"/>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3" name="Shape 783"/>
        <p:cNvGrpSpPr/>
        <p:nvPr/>
      </p:nvGrpSpPr>
      <p:grpSpPr>
        <a:xfrm>
          <a:off x="0" y="0"/>
          <a:ext cx="0" cy="0"/>
          <a:chOff x="0" y="0"/>
          <a:chExt cx="0" cy="0"/>
        </a:xfrm>
      </p:grpSpPr>
      <p:pic>
        <p:nvPicPr>
          <p:cNvPr id="784" name="Google Shape;784;p104"/>
          <p:cNvPicPr preferRelativeResize="0"/>
          <p:nvPr/>
        </p:nvPicPr>
        <p:blipFill rotWithShape="1">
          <a:blip r:embed="rId3">
            <a:alphaModFix amt="10000"/>
          </a:blip>
          <a:srcRect b="-18358" l="-4278" r="25050" t="-473"/>
          <a:stretch/>
        </p:blipFill>
        <p:spPr>
          <a:xfrm>
            <a:off x="-6505525" y="-1188375"/>
            <a:ext cx="10637100" cy="10637100"/>
          </a:xfrm>
          <a:prstGeom prst="donut">
            <a:avLst>
              <a:gd fmla="val 19423" name="adj"/>
            </a:avLst>
          </a:prstGeom>
          <a:noFill/>
          <a:ln>
            <a:noFill/>
          </a:ln>
        </p:spPr>
      </p:pic>
      <p:pic>
        <p:nvPicPr>
          <p:cNvPr id="785" name="Google Shape;785;p104"/>
          <p:cNvPicPr preferRelativeResize="0"/>
          <p:nvPr/>
        </p:nvPicPr>
        <p:blipFill rotWithShape="1">
          <a:blip r:embed="rId4">
            <a:alphaModFix/>
          </a:blip>
          <a:srcRect b="26932" l="5729" r="85937" t="18034"/>
          <a:stretch/>
        </p:blipFill>
        <p:spPr>
          <a:xfrm>
            <a:off x="9587937" y="7256250"/>
            <a:ext cx="145026" cy="359526"/>
          </a:xfrm>
          <a:prstGeom prst="rect">
            <a:avLst/>
          </a:prstGeom>
          <a:noFill/>
          <a:ln>
            <a:noFill/>
          </a:ln>
        </p:spPr>
      </p:pic>
      <p:sp>
        <p:nvSpPr>
          <p:cNvPr id="786" name="Google Shape;786;p104"/>
          <p:cNvSpPr txBox="1"/>
          <p:nvPr/>
        </p:nvSpPr>
        <p:spPr>
          <a:xfrm rot="-5400000">
            <a:off x="-1973775" y="3906530"/>
            <a:ext cx="5842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chemeClr val="dk1"/>
              </a:buClr>
              <a:buSzPts val="1100"/>
              <a:buFont typeface="Arial"/>
              <a:buNone/>
            </a:pPr>
            <a:r>
              <a:rPr b="1" i="0" lang="en" sz="1400" u="none" cap="none" strike="noStrike">
                <a:solidFill>
                  <a:srgbClr val="2D3E50"/>
                </a:solidFill>
                <a:latin typeface="Proxima Nova"/>
                <a:ea typeface="Proxima Nova"/>
                <a:cs typeface="Proxima Nova"/>
                <a:sym typeface="Proxima Nova"/>
              </a:rPr>
              <a:t>Partnership goals: Happily ever after?</a:t>
            </a:r>
            <a:endParaRPr b="1" i="0" sz="1400" u="none" cap="none" strike="noStrike">
              <a:solidFill>
                <a:srgbClr val="2D3E50"/>
              </a:solidFill>
              <a:latin typeface="Proxima Nova"/>
              <a:ea typeface="Proxima Nova"/>
              <a:cs typeface="Proxima Nova"/>
              <a:sym typeface="Proxima Nova"/>
            </a:endParaRPr>
          </a:p>
        </p:txBody>
      </p:sp>
      <p:sp>
        <p:nvSpPr>
          <p:cNvPr id="787" name="Google Shape;787;p104"/>
          <p:cNvSpPr txBox="1"/>
          <p:nvPr/>
        </p:nvSpPr>
        <p:spPr>
          <a:xfrm>
            <a:off x="9456300" y="6735750"/>
            <a:ext cx="408300" cy="52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200"/>
              <a:buFont typeface="Arial"/>
              <a:buNone/>
            </a:pPr>
            <a:fld id="{00000000-1234-1234-1234-123412341234}" type="slidenum">
              <a:rPr b="0" i="0" lang="en" sz="1200" u="none" cap="none" strike="noStrike">
                <a:solidFill>
                  <a:srgbClr val="2D3E50"/>
                </a:solidFill>
                <a:latin typeface="Avenir"/>
                <a:ea typeface="Avenir"/>
                <a:cs typeface="Avenir"/>
                <a:sym typeface="Avenir"/>
              </a:rPr>
              <a:t>‹#›</a:t>
            </a:fld>
            <a:endParaRPr b="0" i="0" sz="1200" u="none" cap="none" strike="noStrike">
              <a:solidFill>
                <a:srgbClr val="2D3E50"/>
              </a:solidFill>
              <a:latin typeface="Avenir"/>
              <a:ea typeface="Avenir"/>
              <a:cs typeface="Avenir"/>
              <a:sym typeface="Avenir"/>
            </a:endParaRPr>
          </a:p>
        </p:txBody>
      </p:sp>
      <p:cxnSp>
        <p:nvCxnSpPr>
          <p:cNvPr id="788" name="Google Shape;788;p104"/>
          <p:cNvCxnSpPr/>
          <p:nvPr/>
        </p:nvCxnSpPr>
        <p:spPr>
          <a:xfrm>
            <a:off x="947325" y="7341825"/>
            <a:ext cx="0" cy="941400"/>
          </a:xfrm>
          <a:prstGeom prst="straightConnector1">
            <a:avLst/>
          </a:prstGeom>
          <a:noFill/>
          <a:ln cap="flat" cmpd="sng" w="19050">
            <a:solidFill>
              <a:srgbClr val="2D3E50"/>
            </a:solidFill>
            <a:prstDash val="solid"/>
            <a:round/>
            <a:headEnd len="sm" w="sm" type="none"/>
            <a:tailEnd len="sm" w="sm" type="none"/>
          </a:ln>
        </p:spPr>
      </p:cxnSp>
      <p:sp>
        <p:nvSpPr>
          <p:cNvPr id="789" name="Google Shape;789;p104"/>
          <p:cNvSpPr txBox="1"/>
          <p:nvPr/>
        </p:nvSpPr>
        <p:spPr>
          <a:xfrm>
            <a:off x="2559775" y="3350275"/>
            <a:ext cx="3000000" cy="1888500"/>
          </a:xfrm>
          <a:prstGeom prst="rect">
            <a:avLst/>
          </a:prstGeom>
          <a:noFill/>
          <a:ln>
            <a:noFill/>
          </a:ln>
        </p:spPr>
        <p:txBody>
          <a:bodyPr anchorCtr="0" anchor="t" bIns="91425" lIns="91425" spcFirstLastPara="1" rIns="91425" wrap="square" tIns="91425">
            <a:noAutofit/>
          </a:bodyPr>
          <a:lstStyle/>
          <a:p>
            <a:pPr indent="-304800" lvl="0" marL="457200" marR="0" rtl="0" algn="l">
              <a:lnSpc>
                <a:spcPct val="130000"/>
              </a:lnSpc>
              <a:spcBef>
                <a:spcPts val="0"/>
              </a:spcBef>
              <a:spcAft>
                <a:spcPts val="0"/>
              </a:spcAft>
              <a:buClr>
                <a:srgbClr val="E40046"/>
              </a:buClr>
              <a:buSzPts val="1200"/>
              <a:buFont typeface="Avenir"/>
              <a:buChar char="●"/>
            </a:pPr>
            <a:r>
              <a:rPr b="0" i="0" lang="en" sz="1300" u="none" cap="none" strike="noStrike">
                <a:solidFill>
                  <a:srgbClr val="2D3E50"/>
                </a:solidFill>
                <a:latin typeface="Avenir"/>
                <a:ea typeface="Avenir"/>
                <a:cs typeface="Avenir"/>
                <a:sym typeface="Avenir"/>
              </a:rPr>
              <a:t>Do you have an influencer partnership that is delivering the results you want?</a:t>
            </a:r>
            <a:endParaRPr b="0" i="0" sz="1200" u="none" cap="none" strike="noStrike">
              <a:solidFill>
                <a:srgbClr val="2D3E50"/>
              </a:solidFill>
              <a:latin typeface="Avenir"/>
              <a:ea typeface="Avenir"/>
              <a:cs typeface="Avenir"/>
              <a:sym typeface="Avenir"/>
            </a:endParaRPr>
          </a:p>
          <a:p>
            <a:pPr indent="-304800" lvl="0" marL="457200" marR="0" rtl="0" algn="l">
              <a:lnSpc>
                <a:spcPct val="130000"/>
              </a:lnSpc>
              <a:spcBef>
                <a:spcPts val="500"/>
              </a:spcBef>
              <a:spcAft>
                <a:spcPts val="500"/>
              </a:spcAft>
              <a:buClr>
                <a:srgbClr val="E40046"/>
              </a:buClr>
              <a:buSzPts val="1200"/>
              <a:buFont typeface="Avenir"/>
              <a:buChar char="●"/>
            </a:pPr>
            <a:r>
              <a:rPr b="0" i="0" lang="en" sz="1300" u="none" cap="none" strike="noStrike">
                <a:solidFill>
                  <a:srgbClr val="2D3E50"/>
                </a:solidFill>
                <a:latin typeface="Avenir"/>
                <a:ea typeface="Avenir"/>
                <a:cs typeface="Avenir"/>
                <a:sym typeface="Avenir"/>
              </a:rPr>
              <a:t>Is your influencer partner helping you access an audience you couldn’t reach before? </a:t>
            </a:r>
            <a:endParaRPr b="0" i="0" sz="1400" u="none" cap="none" strike="noStrike">
              <a:solidFill>
                <a:srgbClr val="2D3E50"/>
              </a:solidFill>
              <a:latin typeface="Arial"/>
              <a:ea typeface="Arial"/>
              <a:cs typeface="Arial"/>
              <a:sym typeface="Arial"/>
            </a:endParaRPr>
          </a:p>
        </p:txBody>
      </p:sp>
      <p:sp>
        <p:nvSpPr>
          <p:cNvPr id="790" name="Google Shape;790;p104"/>
          <p:cNvSpPr txBox="1"/>
          <p:nvPr/>
        </p:nvSpPr>
        <p:spPr>
          <a:xfrm>
            <a:off x="5997450" y="3350275"/>
            <a:ext cx="3000000" cy="1779600"/>
          </a:xfrm>
          <a:prstGeom prst="rect">
            <a:avLst/>
          </a:prstGeom>
          <a:noFill/>
          <a:ln>
            <a:noFill/>
          </a:ln>
        </p:spPr>
        <p:txBody>
          <a:bodyPr anchorCtr="0" anchor="t" bIns="91425" lIns="91425" spcFirstLastPara="1" rIns="91425" wrap="square" tIns="91425">
            <a:noAutofit/>
          </a:bodyPr>
          <a:lstStyle/>
          <a:p>
            <a:pPr indent="-304800" lvl="0" marL="457200" marR="0" rtl="0" algn="l">
              <a:lnSpc>
                <a:spcPct val="130000"/>
              </a:lnSpc>
              <a:spcBef>
                <a:spcPts val="0"/>
              </a:spcBef>
              <a:spcAft>
                <a:spcPts val="0"/>
              </a:spcAft>
              <a:buClr>
                <a:srgbClr val="E40046"/>
              </a:buClr>
              <a:buSzPts val="1200"/>
              <a:buFont typeface="Avenir"/>
              <a:buChar char="●"/>
            </a:pPr>
            <a:r>
              <a:rPr b="0" i="0" lang="en" sz="1300" u="none" cap="none" strike="noStrike">
                <a:solidFill>
                  <a:srgbClr val="2D3E50"/>
                </a:solidFill>
                <a:latin typeface="Avenir"/>
                <a:ea typeface="Avenir"/>
                <a:cs typeface="Avenir"/>
                <a:sym typeface="Avenir"/>
              </a:rPr>
              <a:t>Does your partner authentically champion the channel – are they engaged, do they do the little things? </a:t>
            </a:r>
            <a:endParaRPr b="0" i="0" sz="1300" u="none" cap="none" strike="noStrike">
              <a:solidFill>
                <a:srgbClr val="2D3E50"/>
              </a:solidFill>
              <a:latin typeface="Avenir"/>
              <a:ea typeface="Avenir"/>
              <a:cs typeface="Avenir"/>
              <a:sym typeface="Avenir"/>
            </a:endParaRPr>
          </a:p>
          <a:p>
            <a:pPr indent="-304800" lvl="0" marL="457200" marR="0" rtl="0" algn="l">
              <a:lnSpc>
                <a:spcPct val="130000"/>
              </a:lnSpc>
              <a:spcBef>
                <a:spcPts val="500"/>
              </a:spcBef>
              <a:spcAft>
                <a:spcPts val="500"/>
              </a:spcAft>
              <a:buClr>
                <a:srgbClr val="E40046"/>
              </a:buClr>
              <a:buSzPts val="1200"/>
              <a:buFont typeface="Avenir"/>
              <a:buChar char="●"/>
            </a:pPr>
            <a:r>
              <a:rPr b="0" i="0" lang="en" sz="1300" u="none" cap="none" strike="noStrike">
                <a:solidFill>
                  <a:srgbClr val="2D3E50"/>
                </a:solidFill>
                <a:latin typeface="Avenir"/>
                <a:ea typeface="Avenir"/>
                <a:cs typeface="Avenir"/>
                <a:sym typeface="Avenir"/>
              </a:rPr>
              <a:t>Is the partnership working as efficiently as it could be?</a:t>
            </a:r>
            <a:endParaRPr b="0" i="0" sz="1400" u="none" cap="none" strike="noStrike">
              <a:solidFill>
                <a:srgbClr val="2D3E50"/>
              </a:solidFill>
              <a:latin typeface="Arial"/>
              <a:ea typeface="Arial"/>
              <a:cs typeface="Arial"/>
              <a:sym typeface="Arial"/>
            </a:endParaRPr>
          </a:p>
        </p:txBody>
      </p:sp>
      <p:pic>
        <p:nvPicPr>
          <p:cNvPr id="791" name="Google Shape;791;p104">
            <a:hlinkClick r:id="rId5"/>
          </p:cNvPr>
          <p:cNvPicPr preferRelativeResize="0"/>
          <p:nvPr/>
        </p:nvPicPr>
        <p:blipFill rotWithShape="1">
          <a:blip r:embed="rId6">
            <a:alphaModFix/>
          </a:blip>
          <a:srcRect b="13308" l="6356" r="6669" t="13731"/>
          <a:stretch/>
        </p:blipFill>
        <p:spPr>
          <a:xfrm>
            <a:off x="677100" y="312387"/>
            <a:ext cx="1105275" cy="530650"/>
          </a:xfrm>
          <a:prstGeom prst="rect">
            <a:avLst/>
          </a:prstGeom>
          <a:noFill/>
          <a:ln>
            <a:noFill/>
          </a:ln>
        </p:spPr>
      </p:pic>
      <p:sp>
        <p:nvSpPr>
          <p:cNvPr id="792" name="Google Shape;792;p104"/>
          <p:cNvSpPr txBox="1"/>
          <p:nvPr/>
        </p:nvSpPr>
        <p:spPr>
          <a:xfrm>
            <a:off x="2474125" y="1075875"/>
            <a:ext cx="6936300" cy="1779600"/>
          </a:xfrm>
          <a:prstGeom prst="rect">
            <a:avLst/>
          </a:prstGeom>
          <a:noFill/>
          <a:ln>
            <a:noFill/>
          </a:ln>
        </p:spPr>
        <p:txBody>
          <a:bodyPr anchorCtr="0" anchor="t" bIns="113100" lIns="113100" spcFirstLastPara="1" rIns="113100" wrap="square" tIns="113100">
            <a:noAutofit/>
          </a:bodyPr>
          <a:lstStyle/>
          <a:p>
            <a:pPr indent="0" lvl="0" marL="0" marR="0" rtl="0" algn="l">
              <a:lnSpc>
                <a:spcPct val="114000"/>
              </a:lnSpc>
              <a:spcBef>
                <a:spcPts val="0"/>
              </a:spcBef>
              <a:spcAft>
                <a:spcPts val="0"/>
              </a:spcAft>
              <a:buClr>
                <a:schemeClr val="dk1"/>
              </a:buClr>
              <a:buSzPts val="1100"/>
              <a:buFont typeface="Arial"/>
              <a:buNone/>
            </a:pPr>
            <a:r>
              <a:rPr b="1" i="0" lang="en" sz="2000" u="none" cap="none" strike="noStrike">
                <a:solidFill>
                  <a:srgbClr val="2D3E50"/>
                </a:solidFill>
                <a:latin typeface="Proxima Nova"/>
                <a:ea typeface="Proxima Nova"/>
                <a:cs typeface="Proxima Nova"/>
                <a:sym typeface="Proxima Nova"/>
              </a:rPr>
              <a:t>So how do you know you’ve found your happily-ever-after?</a:t>
            </a:r>
            <a:endParaRPr b="1" i="0" sz="2000" u="none" cap="none" strike="noStrike">
              <a:solidFill>
                <a:srgbClr val="2D3E50"/>
              </a:solidFill>
              <a:latin typeface="Proxima Nova"/>
              <a:ea typeface="Proxima Nova"/>
              <a:cs typeface="Proxima Nova"/>
              <a:sym typeface="Proxima Nova"/>
            </a:endParaRPr>
          </a:p>
          <a:p>
            <a:pPr indent="0" lvl="0" marL="0" marR="0" rtl="0" algn="l">
              <a:lnSpc>
                <a:spcPct val="130000"/>
              </a:lnSpc>
              <a:spcBef>
                <a:spcPts val="200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What exactly does a successful influencer partnership look like? How can you tell when you’re part of one? And what’s the benefit of having one compared to any other kind of relationship? To answer this, we have to first summarize everything that’s brought you to this point — if you’ve gone by the book. Consider:</a:t>
            </a:r>
            <a:endParaRPr b="0" i="0" sz="1300" u="none" cap="none" strike="noStrike">
              <a:solidFill>
                <a:srgbClr val="2D3E50"/>
              </a:solidFill>
              <a:latin typeface="Avenir"/>
              <a:ea typeface="Avenir"/>
              <a:cs typeface="Avenir"/>
              <a:sym typeface="Avenir"/>
            </a:endParaRPr>
          </a:p>
        </p:txBody>
      </p:sp>
      <p:sp>
        <p:nvSpPr>
          <p:cNvPr id="793" name="Google Shape;793;p104"/>
          <p:cNvSpPr txBox="1"/>
          <p:nvPr/>
        </p:nvSpPr>
        <p:spPr>
          <a:xfrm>
            <a:off x="2474125" y="5305450"/>
            <a:ext cx="6936300" cy="10056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If you answer yes to everything above, it’s almost certain that you have indeed found your match made in heaven! But how can you set your relationship up for success?</a:t>
            </a:r>
            <a:endParaRPr b="0" i="0" sz="1300" u="none" cap="none" strike="noStrike">
              <a:solidFill>
                <a:srgbClr val="2D3E50"/>
              </a:solidFill>
              <a:latin typeface="Avenir"/>
              <a:ea typeface="Avenir"/>
              <a:cs typeface="Avenir"/>
              <a:sym typeface="Avenir"/>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7" name="Shape 797"/>
        <p:cNvGrpSpPr/>
        <p:nvPr/>
      </p:nvGrpSpPr>
      <p:grpSpPr>
        <a:xfrm>
          <a:off x="0" y="0"/>
          <a:ext cx="0" cy="0"/>
          <a:chOff x="0" y="0"/>
          <a:chExt cx="0" cy="0"/>
        </a:xfrm>
      </p:grpSpPr>
      <p:pic>
        <p:nvPicPr>
          <p:cNvPr id="798" name="Google Shape;798;p105"/>
          <p:cNvPicPr preferRelativeResize="0"/>
          <p:nvPr/>
        </p:nvPicPr>
        <p:blipFill rotWithShape="1">
          <a:blip r:embed="rId3">
            <a:alphaModFix amt="10000"/>
          </a:blip>
          <a:srcRect b="-18358" l="-4278" r="25050" t="-473"/>
          <a:stretch/>
        </p:blipFill>
        <p:spPr>
          <a:xfrm>
            <a:off x="-6505525" y="-1188375"/>
            <a:ext cx="10637100" cy="10637100"/>
          </a:xfrm>
          <a:prstGeom prst="donut">
            <a:avLst>
              <a:gd fmla="val 19423" name="adj"/>
            </a:avLst>
          </a:prstGeom>
          <a:noFill/>
          <a:ln>
            <a:noFill/>
          </a:ln>
        </p:spPr>
      </p:pic>
      <p:sp>
        <p:nvSpPr>
          <p:cNvPr id="799" name="Google Shape;799;p105"/>
          <p:cNvSpPr txBox="1"/>
          <p:nvPr/>
        </p:nvSpPr>
        <p:spPr>
          <a:xfrm>
            <a:off x="2483950" y="1098475"/>
            <a:ext cx="2926200" cy="62433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chemeClr val="dk1"/>
              </a:buClr>
              <a:buSzPts val="1100"/>
              <a:buFont typeface="Arial"/>
              <a:buNone/>
            </a:pPr>
            <a:r>
              <a:rPr b="1" i="0" lang="en" sz="2000" u="none" cap="none" strike="noStrike">
                <a:solidFill>
                  <a:srgbClr val="2D3E50"/>
                </a:solidFill>
                <a:latin typeface="Proxima Nova"/>
                <a:ea typeface="Proxima Nova"/>
                <a:cs typeface="Proxima Nova"/>
                <a:sym typeface="Proxima Nova"/>
              </a:rPr>
              <a:t>Three proven strategies for relationship success</a:t>
            </a:r>
            <a:endParaRPr b="1" i="0" sz="2000" u="none" cap="none" strike="noStrike">
              <a:solidFill>
                <a:srgbClr val="2D3E50"/>
              </a:solidFill>
              <a:latin typeface="Proxima Nova"/>
              <a:ea typeface="Proxima Nova"/>
              <a:cs typeface="Proxima Nova"/>
              <a:sym typeface="Proxima Nova"/>
            </a:endParaRPr>
          </a:p>
          <a:p>
            <a:pPr indent="0" lvl="0" marL="0" marR="0" rtl="0" algn="l">
              <a:lnSpc>
                <a:spcPct val="130000"/>
              </a:lnSpc>
              <a:spcBef>
                <a:spcPts val="0"/>
              </a:spcBef>
              <a:spcAft>
                <a:spcPts val="0"/>
              </a:spcAft>
              <a:buClr>
                <a:schemeClr val="dk1"/>
              </a:buClr>
              <a:buSzPts val="1100"/>
              <a:buFont typeface="Arial"/>
              <a:buNone/>
            </a:pPr>
            <a:r>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Three elements stand out as most important: broaden your partnership scope, be a champion for your channel and automate, automate, automate.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chemeClr val="dk1"/>
              </a:buClr>
              <a:buSzPts val="1100"/>
              <a:buFont typeface="Arial"/>
              <a:buNone/>
            </a:pPr>
            <a:r>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The brands best managing global influencer partnership campaigns focus on three things in particular.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chemeClr val="dk1"/>
              </a:buClr>
              <a:buSzPts val="1100"/>
              <a:buFont typeface="Arial"/>
              <a:buNone/>
            </a:pPr>
            <a:r>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While every single brand and campaign is different, focusing on these areas is a good place to start getting ready and avoid you carrying around unwanted baggage and falling into “rebound” territory with your next influencer partner. </a:t>
            </a:r>
            <a:endParaRPr b="0" i="0" sz="1300" u="none" cap="none" strike="noStrike">
              <a:solidFill>
                <a:srgbClr val="2D3E50"/>
              </a:solidFill>
              <a:latin typeface="Avenir"/>
              <a:ea typeface="Avenir"/>
              <a:cs typeface="Avenir"/>
              <a:sym typeface="Avenir"/>
            </a:endParaRPr>
          </a:p>
        </p:txBody>
      </p:sp>
      <p:sp>
        <p:nvSpPr>
          <p:cNvPr id="800" name="Google Shape;800;p105"/>
          <p:cNvSpPr txBox="1"/>
          <p:nvPr/>
        </p:nvSpPr>
        <p:spPr>
          <a:xfrm>
            <a:off x="6274375" y="1174675"/>
            <a:ext cx="2926200" cy="63417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chemeClr val="dk1"/>
              </a:buClr>
              <a:buSzPts val="1100"/>
              <a:buFont typeface="Arial"/>
              <a:buNone/>
            </a:pPr>
            <a:r>
              <a:rPr b="1" i="0" lang="en" sz="1300" u="none" cap="none" strike="noStrike">
                <a:solidFill>
                  <a:srgbClr val="2D3E50"/>
                </a:solidFill>
                <a:latin typeface="Proxima Nova"/>
                <a:ea typeface="Proxima Nova"/>
                <a:cs typeface="Proxima Nova"/>
                <a:sym typeface="Proxima Nova"/>
              </a:rPr>
              <a:t>Expand reach</a:t>
            </a:r>
            <a:endParaRPr b="0" i="0" sz="1300" u="none" cap="none" strike="noStrike">
              <a:solidFill>
                <a:srgbClr val="2D3E50"/>
              </a:solidFill>
              <a:latin typeface="Proxima Nova Semibold"/>
              <a:ea typeface="Proxima Nova Semibold"/>
              <a:cs typeface="Proxima Nova Semibold"/>
              <a:sym typeface="Proxima Nova Semibold"/>
            </a:endParaRPr>
          </a:p>
          <a:p>
            <a:pPr indent="0" lvl="0" marL="0" marR="0" rtl="0" algn="l">
              <a:lnSpc>
                <a:spcPct val="130000"/>
              </a:lnSpc>
              <a:spcBef>
                <a:spcPts val="1000"/>
              </a:spcBef>
              <a:spcAft>
                <a:spcPts val="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Successful brands expand the reach of their partnerships. They don't play in one sandbox. They try and broaden the opportunity as much as possible.</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rgbClr val="000000"/>
              </a:buClr>
              <a:buSzPts val="1300"/>
              <a:buFont typeface="Arial"/>
              <a:buNone/>
            </a:pPr>
            <a:r>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chemeClr val="dk1"/>
              </a:buClr>
              <a:buSzPts val="1100"/>
              <a:buFont typeface="Arial"/>
              <a:buNone/>
            </a:pPr>
            <a:r>
              <a:rPr b="1" i="0" lang="en" sz="1300" u="none" cap="none" strike="noStrike">
                <a:solidFill>
                  <a:srgbClr val="2D3E50"/>
                </a:solidFill>
                <a:latin typeface="Proxima Nova"/>
                <a:ea typeface="Proxima Nova"/>
                <a:cs typeface="Proxima Nova"/>
                <a:sym typeface="Proxima Nova"/>
              </a:rPr>
              <a:t>Master the art of partnerships</a:t>
            </a:r>
            <a:endParaRPr b="0" i="0" sz="1300" u="none" cap="none" strike="noStrike">
              <a:solidFill>
                <a:srgbClr val="2D3E50"/>
              </a:solidFill>
              <a:latin typeface="Proxima Nova Semibold"/>
              <a:ea typeface="Proxima Nova Semibold"/>
              <a:cs typeface="Proxima Nova Semibold"/>
              <a:sym typeface="Proxima Nova Semibold"/>
            </a:endParaRPr>
          </a:p>
          <a:p>
            <a:pPr indent="0" lvl="0" marL="0" marR="0" rtl="0" algn="l">
              <a:lnSpc>
                <a:spcPct val="130000"/>
              </a:lnSpc>
              <a:spcBef>
                <a:spcPts val="1000"/>
              </a:spcBef>
              <a:spcAft>
                <a:spcPts val="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Brands that are getting great results from partnership programs have a big champion of the channel. They have someone that runs it and a leader.</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rgbClr val="000000"/>
              </a:buClr>
              <a:buSzPts val="1300"/>
              <a:buFont typeface="Arial"/>
              <a:buNone/>
            </a:pPr>
            <a:r>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chemeClr val="dk1"/>
              </a:buClr>
              <a:buSzPts val="1100"/>
              <a:buFont typeface="Arial"/>
              <a:buNone/>
            </a:pPr>
            <a:r>
              <a:rPr b="1" i="0" lang="en" sz="1300" u="none" cap="none" strike="noStrike">
                <a:solidFill>
                  <a:srgbClr val="2D3E50"/>
                </a:solidFill>
                <a:latin typeface="Proxima Nova"/>
                <a:ea typeface="Proxima Nova"/>
                <a:cs typeface="Proxima Nova"/>
                <a:sym typeface="Proxima Nova"/>
              </a:rPr>
              <a:t>Invest in automation</a:t>
            </a:r>
            <a:endParaRPr b="0" i="0" sz="1300" u="none" cap="none" strike="noStrike">
              <a:solidFill>
                <a:srgbClr val="2D3E50"/>
              </a:solidFill>
              <a:latin typeface="Proxima Nova Semibold"/>
              <a:ea typeface="Proxima Nova Semibold"/>
              <a:cs typeface="Proxima Nova Semibold"/>
              <a:sym typeface="Proxima Nova Semibold"/>
            </a:endParaRPr>
          </a:p>
          <a:p>
            <a:pPr indent="0" lvl="0" marL="0" marR="0" rtl="0" algn="l">
              <a:lnSpc>
                <a:spcPct val="130000"/>
              </a:lnSpc>
              <a:spcBef>
                <a:spcPts val="1000"/>
              </a:spcBef>
              <a:spcAft>
                <a:spcPts val="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Successful brands automate the partnership life cycle so that they can run programs at scale. They use technology to empower their teams and make sure that they can scale. You don't want your teams to spend time on spreadsheets.</a:t>
            </a:r>
            <a:endParaRPr b="0" i="0" sz="1300" u="none" cap="none" strike="noStrike">
              <a:solidFill>
                <a:srgbClr val="2D3E50"/>
              </a:solidFill>
              <a:latin typeface="Avenir"/>
              <a:ea typeface="Avenir"/>
              <a:cs typeface="Avenir"/>
              <a:sym typeface="Avenir"/>
            </a:endParaRPr>
          </a:p>
        </p:txBody>
      </p:sp>
      <p:cxnSp>
        <p:nvCxnSpPr>
          <p:cNvPr id="801" name="Google Shape;801;p105"/>
          <p:cNvCxnSpPr>
            <a:endCxn id="802" idx="2"/>
          </p:cNvCxnSpPr>
          <p:nvPr/>
        </p:nvCxnSpPr>
        <p:spPr>
          <a:xfrm>
            <a:off x="5838675" y="1238650"/>
            <a:ext cx="10200" cy="4335600"/>
          </a:xfrm>
          <a:prstGeom prst="straightConnector1">
            <a:avLst/>
          </a:prstGeom>
          <a:noFill/>
          <a:ln cap="flat" cmpd="sng" w="9525">
            <a:solidFill>
              <a:srgbClr val="E40046"/>
            </a:solidFill>
            <a:prstDash val="dot"/>
            <a:round/>
            <a:headEnd len="sm" w="sm" type="none"/>
            <a:tailEnd len="med" w="med" type="oval"/>
          </a:ln>
        </p:spPr>
      </p:cxnSp>
      <p:sp>
        <p:nvSpPr>
          <p:cNvPr id="803" name="Google Shape;803;p105"/>
          <p:cNvSpPr/>
          <p:nvPr/>
        </p:nvSpPr>
        <p:spPr>
          <a:xfrm>
            <a:off x="5586383" y="1258615"/>
            <a:ext cx="520500" cy="520500"/>
          </a:xfrm>
          <a:prstGeom prst="ellipse">
            <a:avLst/>
          </a:prstGeom>
          <a:solidFill>
            <a:srgbClr val="FFFFFF"/>
          </a:solidFill>
          <a:ln cap="flat" cmpd="sng" w="19050">
            <a:solidFill>
              <a:srgbClr val="E40046"/>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04" name="Google Shape;804;p105"/>
          <p:cNvSpPr/>
          <p:nvPr/>
        </p:nvSpPr>
        <p:spPr>
          <a:xfrm>
            <a:off x="5586383" y="3153175"/>
            <a:ext cx="520500" cy="520500"/>
          </a:xfrm>
          <a:prstGeom prst="ellipse">
            <a:avLst/>
          </a:prstGeom>
          <a:solidFill>
            <a:srgbClr val="FFFFFF"/>
          </a:solidFill>
          <a:ln cap="flat" cmpd="sng" w="19050">
            <a:solidFill>
              <a:srgbClr val="E40046"/>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805" name="Google Shape;805;p105">
            <a:hlinkClick r:id="rId4"/>
          </p:cNvPr>
          <p:cNvPicPr preferRelativeResize="0"/>
          <p:nvPr/>
        </p:nvPicPr>
        <p:blipFill rotWithShape="1">
          <a:blip r:embed="rId5">
            <a:alphaModFix/>
          </a:blip>
          <a:srcRect b="13308" l="6356" r="6669" t="13731"/>
          <a:stretch/>
        </p:blipFill>
        <p:spPr>
          <a:xfrm>
            <a:off x="677100" y="312387"/>
            <a:ext cx="1105275" cy="530650"/>
          </a:xfrm>
          <a:prstGeom prst="rect">
            <a:avLst/>
          </a:prstGeom>
          <a:noFill/>
          <a:ln>
            <a:noFill/>
          </a:ln>
        </p:spPr>
      </p:pic>
      <p:pic>
        <p:nvPicPr>
          <p:cNvPr id="806" name="Google Shape;806;p105"/>
          <p:cNvPicPr preferRelativeResize="0"/>
          <p:nvPr/>
        </p:nvPicPr>
        <p:blipFill rotWithShape="1">
          <a:blip r:embed="rId6">
            <a:alphaModFix/>
          </a:blip>
          <a:srcRect b="26932" l="5729" r="85937" t="18034"/>
          <a:stretch/>
        </p:blipFill>
        <p:spPr>
          <a:xfrm>
            <a:off x="9587937" y="7256250"/>
            <a:ext cx="145026" cy="359526"/>
          </a:xfrm>
          <a:prstGeom prst="rect">
            <a:avLst/>
          </a:prstGeom>
          <a:noFill/>
          <a:ln>
            <a:noFill/>
          </a:ln>
        </p:spPr>
      </p:pic>
      <p:sp>
        <p:nvSpPr>
          <p:cNvPr id="807" name="Google Shape;807;p105"/>
          <p:cNvSpPr txBox="1"/>
          <p:nvPr/>
        </p:nvSpPr>
        <p:spPr>
          <a:xfrm>
            <a:off x="9456300" y="6735750"/>
            <a:ext cx="408300" cy="52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200"/>
              <a:buFont typeface="Arial"/>
              <a:buNone/>
            </a:pPr>
            <a:fld id="{00000000-1234-1234-1234-123412341234}" type="slidenum">
              <a:rPr b="0" i="0" lang="en" sz="1200" u="none" cap="none" strike="noStrike">
                <a:solidFill>
                  <a:srgbClr val="2D3E50"/>
                </a:solidFill>
                <a:latin typeface="Avenir"/>
                <a:ea typeface="Avenir"/>
                <a:cs typeface="Avenir"/>
                <a:sym typeface="Avenir"/>
              </a:rPr>
              <a:t>‹#›</a:t>
            </a:fld>
            <a:endParaRPr b="0" i="0" sz="1200" u="none" cap="none" strike="noStrike">
              <a:solidFill>
                <a:srgbClr val="2D3E50"/>
              </a:solidFill>
              <a:latin typeface="Avenir"/>
              <a:ea typeface="Avenir"/>
              <a:cs typeface="Avenir"/>
              <a:sym typeface="Avenir"/>
            </a:endParaRPr>
          </a:p>
        </p:txBody>
      </p:sp>
      <p:sp>
        <p:nvSpPr>
          <p:cNvPr id="808" name="Google Shape;808;p105"/>
          <p:cNvSpPr/>
          <p:nvPr/>
        </p:nvSpPr>
        <p:spPr>
          <a:xfrm>
            <a:off x="5586383" y="5062600"/>
            <a:ext cx="520500" cy="520500"/>
          </a:xfrm>
          <a:prstGeom prst="ellipse">
            <a:avLst/>
          </a:prstGeom>
          <a:solidFill>
            <a:srgbClr val="FFFFFF"/>
          </a:solidFill>
          <a:ln cap="flat" cmpd="sng" w="19050">
            <a:solidFill>
              <a:srgbClr val="DF2F4D"/>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02" name="Google Shape;802;p105"/>
          <p:cNvSpPr txBox="1"/>
          <p:nvPr/>
        </p:nvSpPr>
        <p:spPr>
          <a:xfrm>
            <a:off x="5588625" y="5043550"/>
            <a:ext cx="520500" cy="5307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3000"/>
              <a:buFont typeface="Arial"/>
              <a:buNone/>
            </a:pPr>
            <a:r>
              <a:rPr b="1" i="0" lang="en" sz="3000" u="none" cap="none" strike="noStrike">
                <a:solidFill>
                  <a:srgbClr val="E40046"/>
                </a:solidFill>
                <a:latin typeface="Proxima Nova"/>
                <a:ea typeface="Proxima Nova"/>
                <a:cs typeface="Proxima Nova"/>
                <a:sym typeface="Proxima Nova"/>
              </a:rPr>
              <a:t>3</a:t>
            </a:r>
            <a:endParaRPr b="0" i="0" sz="3000" u="none" cap="none" strike="noStrike">
              <a:solidFill>
                <a:srgbClr val="E40046"/>
              </a:solidFill>
              <a:latin typeface="Avenir"/>
              <a:ea typeface="Avenir"/>
              <a:cs typeface="Avenir"/>
              <a:sym typeface="Avenir"/>
            </a:endParaRPr>
          </a:p>
        </p:txBody>
      </p:sp>
      <p:sp>
        <p:nvSpPr>
          <p:cNvPr id="809" name="Google Shape;809;p105"/>
          <p:cNvSpPr txBox="1"/>
          <p:nvPr/>
        </p:nvSpPr>
        <p:spPr>
          <a:xfrm>
            <a:off x="5578350" y="3129025"/>
            <a:ext cx="520500" cy="5307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3000"/>
              <a:buFont typeface="Arial"/>
              <a:buNone/>
            </a:pPr>
            <a:r>
              <a:rPr b="1" i="0" lang="en" sz="3000" u="none" cap="none" strike="noStrike">
                <a:solidFill>
                  <a:srgbClr val="E40046"/>
                </a:solidFill>
                <a:latin typeface="Proxima Nova"/>
                <a:ea typeface="Proxima Nova"/>
                <a:cs typeface="Proxima Nova"/>
                <a:sym typeface="Proxima Nova"/>
              </a:rPr>
              <a:t>2</a:t>
            </a:r>
            <a:endParaRPr b="0" i="0" sz="3000" u="none" cap="none" strike="noStrike">
              <a:solidFill>
                <a:srgbClr val="E40046"/>
              </a:solidFill>
              <a:latin typeface="Avenir"/>
              <a:ea typeface="Avenir"/>
              <a:cs typeface="Avenir"/>
              <a:sym typeface="Avenir"/>
            </a:endParaRPr>
          </a:p>
        </p:txBody>
      </p:sp>
      <p:sp>
        <p:nvSpPr>
          <p:cNvPr id="810" name="Google Shape;810;p105"/>
          <p:cNvSpPr txBox="1"/>
          <p:nvPr/>
        </p:nvSpPr>
        <p:spPr>
          <a:xfrm>
            <a:off x="5586363" y="1234475"/>
            <a:ext cx="520500" cy="5307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3000"/>
              <a:buFont typeface="Arial"/>
              <a:buNone/>
            </a:pPr>
            <a:r>
              <a:rPr b="1" i="0" lang="en" sz="3000" u="none" cap="none" strike="noStrike">
                <a:solidFill>
                  <a:srgbClr val="E40046"/>
                </a:solidFill>
                <a:latin typeface="Proxima Nova"/>
                <a:ea typeface="Proxima Nova"/>
                <a:cs typeface="Proxima Nova"/>
                <a:sym typeface="Proxima Nova"/>
              </a:rPr>
              <a:t>1</a:t>
            </a:r>
            <a:endParaRPr b="0" i="0" sz="3000" u="none" cap="none" strike="noStrike">
              <a:solidFill>
                <a:srgbClr val="E40046"/>
              </a:solidFill>
              <a:latin typeface="Avenir"/>
              <a:ea typeface="Avenir"/>
              <a:cs typeface="Avenir"/>
              <a:sym typeface="Avenir"/>
            </a:endParaRPr>
          </a:p>
        </p:txBody>
      </p:sp>
      <p:sp>
        <p:nvSpPr>
          <p:cNvPr id="811" name="Google Shape;811;p105"/>
          <p:cNvSpPr txBox="1"/>
          <p:nvPr/>
        </p:nvSpPr>
        <p:spPr>
          <a:xfrm rot="-5400000">
            <a:off x="-1973775" y="3906530"/>
            <a:ext cx="5842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chemeClr val="dk1"/>
              </a:buClr>
              <a:buSzPts val="1100"/>
              <a:buFont typeface="Arial"/>
              <a:buNone/>
            </a:pPr>
            <a:r>
              <a:rPr b="1" i="0" lang="en" sz="1400" u="none" cap="none" strike="noStrike">
                <a:solidFill>
                  <a:srgbClr val="2D3E50"/>
                </a:solidFill>
                <a:latin typeface="Proxima Nova"/>
                <a:ea typeface="Proxima Nova"/>
                <a:cs typeface="Proxima Nova"/>
                <a:sym typeface="Proxima Nova"/>
              </a:rPr>
              <a:t>Partnership goals: Happily ever-after?</a:t>
            </a:r>
            <a:endParaRPr b="1" i="0" sz="1400" u="none" cap="none" strike="noStrike">
              <a:solidFill>
                <a:srgbClr val="2D3E50"/>
              </a:solidFill>
              <a:latin typeface="Proxima Nova"/>
              <a:ea typeface="Proxima Nova"/>
              <a:cs typeface="Proxima Nova"/>
              <a:sym typeface="Proxima Nova"/>
            </a:endParaRPr>
          </a:p>
        </p:txBody>
      </p:sp>
      <p:cxnSp>
        <p:nvCxnSpPr>
          <p:cNvPr id="812" name="Google Shape;812;p105"/>
          <p:cNvCxnSpPr/>
          <p:nvPr/>
        </p:nvCxnSpPr>
        <p:spPr>
          <a:xfrm>
            <a:off x="947325" y="7341825"/>
            <a:ext cx="0" cy="941400"/>
          </a:xfrm>
          <a:prstGeom prst="straightConnector1">
            <a:avLst/>
          </a:prstGeom>
          <a:noFill/>
          <a:ln cap="flat" cmpd="sng" w="19050">
            <a:solidFill>
              <a:srgbClr val="2D3E50"/>
            </a:solidFill>
            <a:prstDash val="solid"/>
            <a:round/>
            <a:headEnd len="sm" w="sm" type="none"/>
            <a:tailEnd len="sm" w="sm" type="none"/>
          </a:ln>
        </p:spPr>
      </p:cxn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6" name="Shape 816"/>
        <p:cNvGrpSpPr/>
        <p:nvPr/>
      </p:nvGrpSpPr>
      <p:grpSpPr>
        <a:xfrm>
          <a:off x="0" y="0"/>
          <a:ext cx="0" cy="0"/>
          <a:chOff x="0" y="0"/>
          <a:chExt cx="0" cy="0"/>
        </a:xfrm>
      </p:grpSpPr>
      <p:pic>
        <p:nvPicPr>
          <p:cNvPr id="817" name="Google Shape;817;p106">
            <a:hlinkClick r:id="rId3"/>
          </p:cNvPr>
          <p:cNvPicPr preferRelativeResize="0"/>
          <p:nvPr/>
        </p:nvPicPr>
        <p:blipFill rotWithShape="1">
          <a:blip r:embed="rId4">
            <a:alphaModFix/>
          </a:blip>
          <a:srcRect b="13308" l="6356" r="6669" t="13731"/>
          <a:stretch/>
        </p:blipFill>
        <p:spPr>
          <a:xfrm>
            <a:off x="-6767375" y="312387"/>
            <a:ext cx="1105275" cy="530650"/>
          </a:xfrm>
          <a:prstGeom prst="rect">
            <a:avLst/>
          </a:prstGeom>
          <a:noFill/>
          <a:ln>
            <a:noFill/>
          </a:ln>
        </p:spPr>
      </p:pic>
      <p:pic>
        <p:nvPicPr>
          <p:cNvPr id="818" name="Google Shape;818;p106"/>
          <p:cNvPicPr preferRelativeResize="0"/>
          <p:nvPr/>
        </p:nvPicPr>
        <p:blipFill rotWithShape="1">
          <a:blip r:embed="rId5">
            <a:alphaModFix/>
          </a:blip>
          <a:srcRect b="-43280" l="1143" r="8823" t="8237"/>
          <a:stretch/>
        </p:blipFill>
        <p:spPr>
          <a:xfrm>
            <a:off x="4992205" y="4780244"/>
            <a:ext cx="6705300" cy="6705300"/>
          </a:xfrm>
          <a:prstGeom prst="ellipse">
            <a:avLst/>
          </a:prstGeom>
          <a:noFill/>
          <a:ln>
            <a:noFill/>
          </a:ln>
        </p:spPr>
      </p:pic>
      <p:sp>
        <p:nvSpPr>
          <p:cNvPr id="819" name="Google Shape;819;p106"/>
          <p:cNvSpPr txBox="1"/>
          <p:nvPr/>
        </p:nvSpPr>
        <p:spPr>
          <a:xfrm>
            <a:off x="600900" y="2027600"/>
            <a:ext cx="7298700" cy="530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E40046"/>
              </a:solidFill>
              <a:latin typeface="Proxima Nova Semibold"/>
              <a:ea typeface="Proxima Nova Semibold"/>
              <a:cs typeface="Proxima Nova Semibold"/>
              <a:sym typeface="Proxima Nova Semibold"/>
            </a:endParaRPr>
          </a:p>
        </p:txBody>
      </p:sp>
      <p:sp>
        <p:nvSpPr>
          <p:cNvPr id="820" name="Google Shape;820;p106"/>
          <p:cNvSpPr txBox="1"/>
          <p:nvPr/>
        </p:nvSpPr>
        <p:spPr>
          <a:xfrm>
            <a:off x="5177600" y="2593550"/>
            <a:ext cx="4433100" cy="1670400"/>
          </a:xfrm>
          <a:prstGeom prst="rect">
            <a:avLst/>
          </a:prstGeom>
          <a:noFill/>
          <a:ln>
            <a:noFill/>
          </a:ln>
        </p:spPr>
        <p:txBody>
          <a:bodyPr anchorCtr="0" anchor="t" bIns="113100" lIns="113100" spcFirstLastPara="1" rIns="113100" wrap="square" tIns="113100">
            <a:noAutofit/>
          </a:bodyPr>
          <a:lstStyle/>
          <a:p>
            <a:pPr indent="-311150" lvl="0" marL="457200" marR="0" rtl="0" algn="l">
              <a:lnSpc>
                <a:spcPct val="130000"/>
              </a:lnSpc>
              <a:spcBef>
                <a:spcPts val="0"/>
              </a:spcBef>
              <a:spcAft>
                <a:spcPts val="0"/>
              </a:spcAft>
              <a:buClr>
                <a:srgbClr val="E40046"/>
              </a:buClr>
              <a:buSzPts val="1300"/>
              <a:buFont typeface="Proxima Nova"/>
              <a:buChar char="●"/>
            </a:pPr>
            <a:r>
              <a:rPr b="1" i="0" lang="en" sz="1300" u="none" cap="none" strike="noStrike">
                <a:solidFill>
                  <a:srgbClr val="2D3E50"/>
                </a:solidFill>
                <a:latin typeface="Proxima Nova"/>
                <a:ea typeface="Proxima Nova"/>
                <a:cs typeface="Proxima Nova"/>
                <a:sym typeface="Proxima Nova"/>
              </a:rPr>
              <a:t>Trust and patience is key</a:t>
            </a:r>
            <a:endParaRPr b="1" i="0" sz="1300" u="none" cap="none" strike="noStrike">
              <a:solidFill>
                <a:srgbClr val="2D3E50"/>
              </a:solidFill>
              <a:latin typeface="Proxima Nova"/>
              <a:ea typeface="Proxima Nova"/>
              <a:cs typeface="Proxima Nova"/>
              <a:sym typeface="Proxima Nova"/>
            </a:endParaRPr>
          </a:p>
          <a:p>
            <a:pPr indent="0" lvl="0" marL="457200" marR="0" rtl="0" algn="l">
              <a:lnSpc>
                <a:spcPct val="130000"/>
              </a:lnSpc>
              <a:spcBef>
                <a:spcPts val="0"/>
              </a:spcBef>
              <a:spcAft>
                <a:spcPts val="0"/>
              </a:spcAft>
              <a:buClr>
                <a:srgbClr val="000000"/>
              </a:buClr>
              <a:buSzPts val="1300"/>
              <a:buFont typeface="Arial"/>
              <a:buNone/>
            </a:pPr>
            <a:r>
              <a:rPr b="1" i="0" lang="en" sz="1300" u="none" cap="none" strike="noStrike">
                <a:solidFill>
                  <a:srgbClr val="2D3E50"/>
                </a:solidFill>
                <a:latin typeface="Avenir"/>
                <a:ea typeface="Avenir"/>
                <a:cs typeface="Avenir"/>
                <a:sym typeface="Avenir"/>
              </a:rPr>
              <a:t>Once you’ve found that person, nurture that relationship!</a:t>
            </a:r>
            <a:r>
              <a:rPr b="0" i="0" lang="en" sz="1300" u="none" cap="none" strike="noStrike">
                <a:solidFill>
                  <a:srgbClr val="2D3E50"/>
                </a:solidFill>
                <a:latin typeface="Avenir"/>
                <a:ea typeface="Avenir"/>
                <a:cs typeface="Avenir"/>
                <a:sym typeface="Avenir"/>
              </a:rPr>
              <a:t> This means trusting their judgement, being patient, letting things progress naturally</a:t>
            </a:r>
            <a:endParaRPr b="1" i="0" sz="1300" u="none" cap="none" strike="noStrike">
              <a:solidFill>
                <a:srgbClr val="2D3E50"/>
              </a:solidFill>
              <a:latin typeface="Proxima Nova"/>
              <a:ea typeface="Proxima Nova"/>
              <a:cs typeface="Proxima Nova"/>
              <a:sym typeface="Proxima Nova"/>
            </a:endParaRPr>
          </a:p>
        </p:txBody>
      </p:sp>
      <p:sp>
        <p:nvSpPr>
          <p:cNvPr id="821" name="Google Shape;821;p106"/>
          <p:cNvSpPr txBox="1"/>
          <p:nvPr/>
        </p:nvSpPr>
        <p:spPr>
          <a:xfrm>
            <a:off x="582075" y="2605000"/>
            <a:ext cx="4256700" cy="45387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In the same way that the consumer seeks genuine and wholesome marketing content, potential partners’ expectations have changed too and they now require more nurturing on a personal level, which makes working at scale difficult for brands.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chemeClr val="dk1"/>
              </a:buClr>
              <a:buSzPts val="1100"/>
              <a:buFont typeface="Arial"/>
              <a:buNone/>
            </a:pPr>
            <a:r>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To truly create lasting and successful partnerships you need to:</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chemeClr val="dk1"/>
              </a:buClr>
              <a:buSzPts val="1100"/>
              <a:buFont typeface="Arial"/>
              <a:buNone/>
            </a:pPr>
            <a:r>
              <a:t/>
            </a:r>
            <a:endParaRPr b="0" i="0" sz="1300" u="none" cap="none" strike="noStrike">
              <a:solidFill>
                <a:srgbClr val="2D3E50"/>
              </a:solidFill>
              <a:latin typeface="Avenir"/>
              <a:ea typeface="Avenir"/>
              <a:cs typeface="Avenir"/>
              <a:sym typeface="Avenir"/>
            </a:endParaRPr>
          </a:p>
          <a:p>
            <a:pPr indent="-311150" lvl="0" marL="457200" marR="0" rtl="0" algn="l">
              <a:lnSpc>
                <a:spcPct val="130000"/>
              </a:lnSpc>
              <a:spcBef>
                <a:spcPts val="0"/>
              </a:spcBef>
              <a:spcAft>
                <a:spcPts val="0"/>
              </a:spcAft>
              <a:buClr>
                <a:srgbClr val="E40046"/>
              </a:buClr>
              <a:buSzPts val="1300"/>
              <a:buFont typeface="Proxima Nova"/>
              <a:buChar char="●"/>
            </a:pPr>
            <a:r>
              <a:rPr b="1" i="0" lang="en" sz="1300" u="none" cap="none" strike="noStrike">
                <a:solidFill>
                  <a:srgbClr val="2D3E50"/>
                </a:solidFill>
                <a:latin typeface="Proxima Nova"/>
                <a:ea typeface="Proxima Nova"/>
                <a:cs typeface="Proxima Nova"/>
                <a:sym typeface="Proxima Nova"/>
              </a:rPr>
              <a:t>It’s takes time, but it’s worth it</a:t>
            </a:r>
            <a:endParaRPr b="1" i="0" sz="1300" u="none" cap="none" strike="noStrike">
              <a:solidFill>
                <a:srgbClr val="2D3E50"/>
              </a:solidFill>
              <a:latin typeface="Proxima Nova"/>
              <a:ea typeface="Proxima Nova"/>
              <a:cs typeface="Proxima Nova"/>
              <a:sym typeface="Proxima Nova"/>
            </a:endParaRPr>
          </a:p>
          <a:p>
            <a:pPr indent="0" lvl="0" marL="45720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Dedicate time to identifying your weaknesses and searching for the right partner for your company and campaign — this will allow you to properly map out your objectives</a:t>
            </a:r>
            <a:endParaRPr b="0" i="0" sz="1300" u="none" cap="none" strike="noStrike">
              <a:solidFill>
                <a:srgbClr val="2D3E50"/>
              </a:solidFill>
              <a:latin typeface="Avenir"/>
              <a:ea typeface="Avenir"/>
              <a:cs typeface="Avenir"/>
              <a:sym typeface="Avenir"/>
            </a:endParaRPr>
          </a:p>
        </p:txBody>
      </p:sp>
      <p:sp>
        <p:nvSpPr>
          <p:cNvPr id="822" name="Google Shape;822;p106"/>
          <p:cNvSpPr txBox="1"/>
          <p:nvPr/>
        </p:nvSpPr>
        <p:spPr>
          <a:xfrm>
            <a:off x="555125" y="1330950"/>
            <a:ext cx="8779500" cy="530700"/>
          </a:xfrm>
          <a:prstGeom prst="rect">
            <a:avLst/>
          </a:prstGeom>
          <a:noFill/>
          <a:ln>
            <a:noFill/>
          </a:ln>
        </p:spPr>
        <p:txBody>
          <a:bodyPr anchorCtr="0" anchor="t" bIns="113100" lIns="113100" spcFirstLastPara="1" rIns="113100" wrap="square" tIns="113100">
            <a:noAutofit/>
          </a:bodyPr>
          <a:lstStyle/>
          <a:p>
            <a:pPr indent="0" lvl="0" marL="0" marR="0" rtl="0" algn="l">
              <a:lnSpc>
                <a:spcPct val="100000"/>
              </a:lnSpc>
              <a:spcBef>
                <a:spcPts val="0"/>
              </a:spcBef>
              <a:spcAft>
                <a:spcPts val="0"/>
              </a:spcAft>
              <a:buClr>
                <a:srgbClr val="000000"/>
              </a:buClr>
              <a:buSzPts val="2600"/>
              <a:buFont typeface="Arial"/>
              <a:buNone/>
            </a:pPr>
            <a:r>
              <a:rPr b="1" i="0" lang="en" sz="2600" u="none" cap="none" strike="noStrike">
                <a:solidFill>
                  <a:srgbClr val="2D3E50"/>
                </a:solidFill>
                <a:latin typeface="Proxima Nova"/>
                <a:ea typeface="Proxima Nova"/>
                <a:cs typeface="Proxima Nova"/>
                <a:sym typeface="Proxima Nova"/>
              </a:rPr>
              <a:t>Summary: The secret to a happy, lasting partnership</a:t>
            </a:r>
            <a:endParaRPr b="1" i="0" sz="2600" u="none" cap="none" strike="noStrike">
              <a:solidFill>
                <a:srgbClr val="2D3E50"/>
              </a:solidFill>
              <a:latin typeface="Proxima Nova"/>
              <a:ea typeface="Proxima Nova"/>
              <a:cs typeface="Proxima Nova"/>
              <a:sym typeface="Proxima Nova"/>
            </a:endParaRPr>
          </a:p>
        </p:txBody>
      </p:sp>
      <p:sp>
        <p:nvSpPr>
          <p:cNvPr id="823" name="Google Shape;823;p106"/>
          <p:cNvSpPr txBox="1"/>
          <p:nvPr/>
        </p:nvSpPr>
        <p:spPr>
          <a:xfrm>
            <a:off x="593503" y="1143622"/>
            <a:ext cx="2174100" cy="372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300"/>
              <a:buFont typeface="Arial"/>
              <a:buNone/>
            </a:pPr>
            <a:r>
              <a:rPr b="1" i="0" lang="en" sz="1300" u="none" cap="none" strike="noStrike">
                <a:solidFill>
                  <a:srgbClr val="E40046"/>
                </a:solidFill>
                <a:latin typeface="Proxima Nova"/>
                <a:ea typeface="Proxima Nova"/>
                <a:cs typeface="Proxima Nova"/>
                <a:sym typeface="Proxima Nova"/>
              </a:rPr>
              <a:t>CHAPTER 8</a:t>
            </a:r>
            <a:endParaRPr b="1" i="0" sz="1300" u="none" cap="none" strike="noStrike">
              <a:solidFill>
                <a:srgbClr val="E40046"/>
              </a:solidFill>
              <a:latin typeface="Proxima Nova"/>
              <a:ea typeface="Proxima Nova"/>
              <a:cs typeface="Proxima Nova"/>
              <a:sym typeface="Proxima Nova"/>
            </a:endParaRPr>
          </a:p>
        </p:txBody>
      </p:sp>
      <p:sp>
        <p:nvSpPr>
          <p:cNvPr id="824" name="Google Shape;824;p106"/>
          <p:cNvSpPr txBox="1"/>
          <p:nvPr/>
        </p:nvSpPr>
        <p:spPr>
          <a:xfrm>
            <a:off x="567500" y="1946300"/>
            <a:ext cx="9490800" cy="4101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chemeClr val="dk1"/>
              </a:buClr>
              <a:buSzPts val="1100"/>
              <a:buFont typeface="Arial"/>
              <a:buNone/>
            </a:pPr>
            <a:r>
              <a:rPr b="1" i="0" lang="en" sz="1600" u="none" cap="none" strike="noStrike">
                <a:solidFill>
                  <a:srgbClr val="E40046"/>
                </a:solidFill>
                <a:latin typeface="Proxima Nova"/>
                <a:ea typeface="Proxima Nova"/>
                <a:cs typeface="Proxima Nova"/>
                <a:sym typeface="Proxima Nova"/>
              </a:rPr>
              <a:t>Everything you need to know to get your partnerships on track</a:t>
            </a:r>
            <a:endParaRPr b="1" i="0" sz="1600" u="none" cap="none" strike="noStrike">
              <a:solidFill>
                <a:srgbClr val="E40046"/>
              </a:solidFill>
              <a:latin typeface="Proxima Nova"/>
              <a:ea typeface="Proxima Nova"/>
              <a:cs typeface="Proxima Nova"/>
              <a:sym typeface="Proxima Nova"/>
            </a:endParaRPr>
          </a:p>
          <a:p>
            <a:pPr indent="0" lvl="0" marL="0" marR="0" rtl="0" algn="l">
              <a:lnSpc>
                <a:spcPct val="100000"/>
              </a:lnSpc>
              <a:spcBef>
                <a:spcPts val="1200"/>
              </a:spcBef>
              <a:spcAft>
                <a:spcPts val="0"/>
              </a:spcAft>
              <a:buClr>
                <a:schemeClr val="dk1"/>
              </a:buClr>
              <a:buSzPts val="1100"/>
              <a:buFont typeface="Arial"/>
              <a:buNone/>
            </a:pPr>
            <a:r>
              <a:t/>
            </a:r>
            <a:endParaRPr b="1" i="0" sz="1600" u="none" cap="none" strike="noStrike">
              <a:solidFill>
                <a:srgbClr val="E40046"/>
              </a:solidFill>
              <a:latin typeface="Proxima Nova"/>
              <a:ea typeface="Proxima Nova"/>
              <a:cs typeface="Proxima Nova"/>
              <a:sym typeface="Proxima Nova"/>
            </a:endParaRPr>
          </a:p>
        </p:txBody>
      </p:sp>
      <p:pic>
        <p:nvPicPr>
          <p:cNvPr id="825" name="Google Shape;825;p106">
            <a:hlinkClick r:id="rId6"/>
          </p:cNvPr>
          <p:cNvPicPr preferRelativeResize="0"/>
          <p:nvPr/>
        </p:nvPicPr>
        <p:blipFill rotWithShape="1">
          <a:blip r:embed="rId4">
            <a:alphaModFix/>
          </a:blip>
          <a:srcRect b="13308" l="6356" r="6669" t="13731"/>
          <a:stretch/>
        </p:blipFill>
        <p:spPr>
          <a:xfrm>
            <a:off x="677100" y="312387"/>
            <a:ext cx="1105275" cy="530650"/>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9" name="Shape 829"/>
        <p:cNvGrpSpPr/>
        <p:nvPr/>
      </p:nvGrpSpPr>
      <p:grpSpPr>
        <a:xfrm>
          <a:off x="0" y="0"/>
          <a:ext cx="0" cy="0"/>
          <a:chOff x="0" y="0"/>
          <a:chExt cx="0" cy="0"/>
        </a:xfrm>
      </p:grpSpPr>
      <p:pic>
        <p:nvPicPr>
          <p:cNvPr id="830" name="Google Shape;830;p107"/>
          <p:cNvPicPr preferRelativeResize="0"/>
          <p:nvPr/>
        </p:nvPicPr>
        <p:blipFill rotWithShape="1">
          <a:blip r:embed="rId3">
            <a:alphaModFix amt="10000"/>
          </a:blip>
          <a:srcRect b="-9776" l="-16507" r="45105" t="2677"/>
          <a:stretch/>
        </p:blipFill>
        <p:spPr>
          <a:xfrm>
            <a:off x="-6505525" y="-1188375"/>
            <a:ext cx="10637100" cy="10637100"/>
          </a:xfrm>
          <a:prstGeom prst="donut">
            <a:avLst>
              <a:gd fmla="val 19423" name="adj"/>
            </a:avLst>
          </a:prstGeom>
          <a:noFill/>
          <a:ln>
            <a:noFill/>
          </a:ln>
        </p:spPr>
      </p:pic>
      <p:pic>
        <p:nvPicPr>
          <p:cNvPr id="831" name="Google Shape;831;p107"/>
          <p:cNvPicPr preferRelativeResize="0"/>
          <p:nvPr/>
        </p:nvPicPr>
        <p:blipFill rotWithShape="1">
          <a:blip r:embed="rId4">
            <a:alphaModFix/>
          </a:blip>
          <a:srcRect b="26932" l="5729" r="85937" t="18034"/>
          <a:stretch/>
        </p:blipFill>
        <p:spPr>
          <a:xfrm>
            <a:off x="9587937" y="7256250"/>
            <a:ext cx="145026" cy="359526"/>
          </a:xfrm>
          <a:prstGeom prst="rect">
            <a:avLst/>
          </a:prstGeom>
          <a:noFill/>
          <a:ln>
            <a:noFill/>
          </a:ln>
        </p:spPr>
      </p:pic>
      <p:sp>
        <p:nvSpPr>
          <p:cNvPr id="832" name="Google Shape;832;p107"/>
          <p:cNvSpPr txBox="1"/>
          <p:nvPr/>
        </p:nvSpPr>
        <p:spPr>
          <a:xfrm>
            <a:off x="9456300" y="6735750"/>
            <a:ext cx="408300" cy="52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200"/>
              <a:buFont typeface="Arial"/>
              <a:buNone/>
            </a:pPr>
            <a:fld id="{00000000-1234-1234-1234-123412341234}" type="slidenum">
              <a:rPr b="0" i="0" lang="en" sz="1200" u="none" cap="none" strike="noStrike">
                <a:solidFill>
                  <a:srgbClr val="2D3E50"/>
                </a:solidFill>
                <a:latin typeface="Avenir"/>
                <a:ea typeface="Avenir"/>
                <a:cs typeface="Avenir"/>
                <a:sym typeface="Avenir"/>
              </a:rPr>
              <a:t>‹#›</a:t>
            </a:fld>
            <a:endParaRPr b="0" i="0" sz="1200" u="none" cap="none" strike="noStrike">
              <a:solidFill>
                <a:srgbClr val="2D3E50"/>
              </a:solidFill>
              <a:latin typeface="Avenir"/>
              <a:ea typeface="Avenir"/>
              <a:cs typeface="Avenir"/>
              <a:sym typeface="Avenir"/>
            </a:endParaRPr>
          </a:p>
        </p:txBody>
      </p:sp>
      <p:pic>
        <p:nvPicPr>
          <p:cNvPr id="833" name="Google Shape;833;p107">
            <a:hlinkClick r:id="rId5"/>
          </p:cNvPr>
          <p:cNvPicPr preferRelativeResize="0"/>
          <p:nvPr/>
        </p:nvPicPr>
        <p:blipFill rotWithShape="1">
          <a:blip r:embed="rId6">
            <a:alphaModFix/>
          </a:blip>
          <a:srcRect b="13308" l="6356" r="6669" t="13731"/>
          <a:stretch/>
        </p:blipFill>
        <p:spPr>
          <a:xfrm>
            <a:off x="677100" y="312387"/>
            <a:ext cx="1105275" cy="530650"/>
          </a:xfrm>
          <a:prstGeom prst="rect">
            <a:avLst/>
          </a:prstGeom>
          <a:noFill/>
          <a:ln>
            <a:noFill/>
          </a:ln>
        </p:spPr>
      </p:pic>
      <p:sp>
        <p:nvSpPr>
          <p:cNvPr id="834" name="Google Shape;834;p107"/>
          <p:cNvSpPr txBox="1"/>
          <p:nvPr/>
        </p:nvSpPr>
        <p:spPr>
          <a:xfrm>
            <a:off x="2474125" y="1075875"/>
            <a:ext cx="6936300" cy="629100"/>
          </a:xfrm>
          <a:prstGeom prst="rect">
            <a:avLst/>
          </a:prstGeom>
          <a:noFill/>
          <a:ln>
            <a:noFill/>
          </a:ln>
        </p:spPr>
        <p:txBody>
          <a:bodyPr anchorCtr="0" anchor="t" bIns="113100" lIns="113100" spcFirstLastPara="1" rIns="113100" wrap="square" tIns="113100">
            <a:noAutofit/>
          </a:bodyPr>
          <a:lstStyle/>
          <a:p>
            <a:pPr indent="0" lvl="0" marL="0" marR="0" rtl="0" algn="l">
              <a:lnSpc>
                <a:spcPct val="114000"/>
              </a:lnSpc>
              <a:spcBef>
                <a:spcPts val="0"/>
              </a:spcBef>
              <a:spcAft>
                <a:spcPts val="2000"/>
              </a:spcAft>
              <a:buClr>
                <a:schemeClr val="dk1"/>
              </a:buClr>
              <a:buSzPts val="1100"/>
              <a:buFont typeface="Arial"/>
              <a:buNone/>
            </a:pPr>
            <a:r>
              <a:rPr b="1" i="0" lang="en" sz="2000" u="none" cap="none" strike="noStrike">
                <a:solidFill>
                  <a:srgbClr val="2D3E50"/>
                </a:solidFill>
                <a:latin typeface="Proxima Nova"/>
                <a:ea typeface="Proxima Nova"/>
                <a:cs typeface="Proxima Nova"/>
                <a:sym typeface="Proxima Nova"/>
              </a:rPr>
              <a:t>The secret to a happy,  lasting relationship</a:t>
            </a:r>
            <a:endParaRPr b="0" i="0" sz="1300" u="none" cap="none" strike="noStrike">
              <a:solidFill>
                <a:srgbClr val="2D3E50"/>
              </a:solidFill>
              <a:latin typeface="Avenir"/>
              <a:ea typeface="Avenir"/>
              <a:cs typeface="Avenir"/>
              <a:sym typeface="Avenir"/>
            </a:endParaRPr>
          </a:p>
        </p:txBody>
      </p:sp>
      <p:sp>
        <p:nvSpPr>
          <p:cNvPr id="835" name="Google Shape;835;p107"/>
          <p:cNvSpPr txBox="1"/>
          <p:nvPr/>
        </p:nvSpPr>
        <p:spPr>
          <a:xfrm>
            <a:off x="2473375" y="2353350"/>
            <a:ext cx="3457800" cy="3824100"/>
          </a:xfrm>
          <a:prstGeom prst="rect">
            <a:avLst/>
          </a:prstGeom>
          <a:noFill/>
          <a:ln>
            <a:noFill/>
          </a:ln>
        </p:spPr>
        <p:txBody>
          <a:bodyPr anchorCtr="0" anchor="t" bIns="113100" lIns="113100" spcFirstLastPara="1" rIns="113100" wrap="square" tIns="113100">
            <a:noAutofit/>
          </a:bodyPr>
          <a:lstStyle/>
          <a:p>
            <a:pPr indent="-311150" lvl="0" marL="457200" marR="0" rtl="0" algn="l">
              <a:lnSpc>
                <a:spcPct val="130000"/>
              </a:lnSpc>
              <a:spcBef>
                <a:spcPts val="0"/>
              </a:spcBef>
              <a:spcAft>
                <a:spcPts val="0"/>
              </a:spcAft>
              <a:buClr>
                <a:srgbClr val="E40046"/>
              </a:buClr>
              <a:buSzPts val="1300"/>
              <a:buFont typeface="Proxima Nova"/>
              <a:buChar char="●"/>
            </a:pPr>
            <a:r>
              <a:rPr b="1" i="0" lang="en" sz="1300" u="none" cap="none" strike="noStrike">
                <a:solidFill>
                  <a:srgbClr val="2D3E50"/>
                </a:solidFill>
                <a:latin typeface="Proxima Nova"/>
                <a:ea typeface="Proxima Nova"/>
                <a:cs typeface="Proxima Nova"/>
                <a:sym typeface="Proxima Nova"/>
              </a:rPr>
              <a:t>The right tools are essential</a:t>
            </a:r>
            <a:endParaRPr b="1" i="0" sz="1300" u="none" cap="none" strike="noStrike">
              <a:solidFill>
                <a:srgbClr val="2D3E50"/>
              </a:solidFill>
              <a:latin typeface="Proxima Nova"/>
              <a:ea typeface="Proxima Nova"/>
              <a:cs typeface="Proxima Nova"/>
              <a:sym typeface="Proxima Nova"/>
            </a:endParaRPr>
          </a:p>
          <a:p>
            <a:pPr indent="0" lvl="0" marL="457200" marR="0" rtl="0" algn="l">
              <a:lnSpc>
                <a:spcPct val="130000"/>
              </a:lnSpc>
              <a:spcBef>
                <a:spcPts val="0"/>
              </a:spcBef>
              <a:spcAft>
                <a:spcPts val="0"/>
              </a:spcAft>
              <a:buClr>
                <a:srgbClr val="000000"/>
              </a:buClr>
              <a:buSzPts val="1300"/>
              <a:buFont typeface="Arial"/>
              <a:buNone/>
            </a:pPr>
            <a:r>
              <a:rPr b="1" i="0" lang="en" sz="1300" u="none" cap="none" strike="noStrike">
                <a:solidFill>
                  <a:srgbClr val="2D3E50"/>
                </a:solidFill>
                <a:latin typeface="Avenir"/>
                <a:ea typeface="Avenir"/>
                <a:cs typeface="Avenir"/>
                <a:sym typeface="Avenir"/>
              </a:rPr>
              <a:t>Use technology to save time</a:t>
            </a:r>
            <a:r>
              <a:rPr b="0" i="0" lang="en" sz="1300" u="none" cap="none" strike="noStrike">
                <a:solidFill>
                  <a:srgbClr val="2D3E50"/>
                </a:solidFill>
                <a:latin typeface="Avenir"/>
                <a:ea typeface="Avenir"/>
                <a:cs typeface="Avenir"/>
                <a:sym typeface="Avenir"/>
              </a:rPr>
              <a:t>, which is especially important when managing partnerships at scale.  Adapt along the way and find new ways to creatively deliver your desired message</a:t>
            </a:r>
            <a:endParaRPr b="0" i="0" sz="1300" u="none" cap="none" strike="noStrike">
              <a:solidFill>
                <a:srgbClr val="2D3E50"/>
              </a:solidFill>
              <a:latin typeface="Avenir"/>
              <a:ea typeface="Avenir"/>
              <a:cs typeface="Avenir"/>
              <a:sym typeface="Avenir"/>
            </a:endParaRPr>
          </a:p>
          <a:p>
            <a:pPr indent="0" lvl="0" marL="457200" marR="0" rtl="0" algn="l">
              <a:lnSpc>
                <a:spcPct val="130000"/>
              </a:lnSpc>
              <a:spcBef>
                <a:spcPts val="0"/>
              </a:spcBef>
              <a:spcAft>
                <a:spcPts val="0"/>
              </a:spcAft>
              <a:buClr>
                <a:srgbClr val="000000"/>
              </a:buClr>
              <a:buSzPts val="1300"/>
              <a:buFont typeface="Arial"/>
              <a:buNone/>
            </a:pPr>
            <a:r>
              <a:t/>
            </a:r>
            <a:endParaRPr b="0" i="0" sz="1300" u="none" cap="none" strike="noStrike">
              <a:solidFill>
                <a:srgbClr val="2D3E50"/>
              </a:solidFill>
              <a:latin typeface="Avenir"/>
              <a:ea typeface="Avenir"/>
              <a:cs typeface="Avenir"/>
              <a:sym typeface="Avenir"/>
            </a:endParaRPr>
          </a:p>
          <a:p>
            <a:pPr indent="-311150" lvl="0" marL="457200" marR="0" rtl="0" algn="l">
              <a:lnSpc>
                <a:spcPct val="130000"/>
              </a:lnSpc>
              <a:spcBef>
                <a:spcPts val="0"/>
              </a:spcBef>
              <a:spcAft>
                <a:spcPts val="0"/>
              </a:spcAft>
              <a:buClr>
                <a:srgbClr val="E40046"/>
              </a:buClr>
              <a:buSzPts val="1300"/>
              <a:buFont typeface="Proxima Nova"/>
              <a:buChar char="●"/>
            </a:pPr>
            <a:r>
              <a:rPr b="1" i="0" lang="en" sz="1300" u="none" cap="none" strike="noStrike">
                <a:solidFill>
                  <a:srgbClr val="2D3E50"/>
                </a:solidFill>
                <a:latin typeface="Proxima Nova"/>
                <a:ea typeface="Proxima Nova"/>
                <a:cs typeface="Proxima Nova"/>
                <a:sym typeface="Proxima Nova"/>
              </a:rPr>
              <a:t>It’s takes time, but it’s worth it</a:t>
            </a:r>
            <a:endParaRPr b="1" i="0" sz="1300" u="none" cap="none" strike="noStrike">
              <a:solidFill>
                <a:srgbClr val="2D3E50"/>
              </a:solidFill>
              <a:latin typeface="Proxima Nova"/>
              <a:ea typeface="Proxima Nova"/>
              <a:cs typeface="Proxima Nova"/>
              <a:sym typeface="Proxima Nova"/>
            </a:endParaRPr>
          </a:p>
          <a:p>
            <a:pPr indent="0" lvl="0" marL="457200" marR="0" rtl="0" algn="l">
              <a:lnSpc>
                <a:spcPct val="130000"/>
              </a:lnSpc>
              <a:spcBef>
                <a:spcPts val="0"/>
              </a:spcBef>
              <a:spcAft>
                <a:spcPts val="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Dedicate time to identifying your weaknesses and searching for the right partner for your company and campaign — this will allow you to properly map out your objectives</a:t>
            </a:r>
            <a:endParaRPr b="0" i="0" sz="1300" u="none" cap="none" strike="noStrike">
              <a:solidFill>
                <a:srgbClr val="2D3E50"/>
              </a:solidFill>
              <a:latin typeface="Avenir"/>
              <a:ea typeface="Avenir"/>
              <a:cs typeface="Avenir"/>
              <a:sym typeface="Avenir"/>
            </a:endParaRPr>
          </a:p>
          <a:p>
            <a:pPr indent="0" lvl="0" marL="457200" marR="0" rtl="0" algn="l">
              <a:lnSpc>
                <a:spcPct val="130000"/>
              </a:lnSpc>
              <a:spcBef>
                <a:spcPts val="0"/>
              </a:spcBef>
              <a:spcAft>
                <a:spcPts val="0"/>
              </a:spcAft>
              <a:buClr>
                <a:srgbClr val="000000"/>
              </a:buClr>
              <a:buSzPts val="1300"/>
              <a:buFont typeface="Arial"/>
              <a:buNone/>
            </a:pPr>
            <a:r>
              <a:t/>
            </a:r>
            <a:endParaRPr b="0" i="0" sz="1300" u="none" cap="none" strike="noStrike">
              <a:solidFill>
                <a:srgbClr val="2D3E50"/>
              </a:solidFill>
              <a:latin typeface="Avenir"/>
              <a:ea typeface="Avenir"/>
              <a:cs typeface="Avenir"/>
              <a:sym typeface="Avenir"/>
            </a:endParaRPr>
          </a:p>
        </p:txBody>
      </p:sp>
      <p:sp>
        <p:nvSpPr>
          <p:cNvPr id="836" name="Google Shape;836;p107"/>
          <p:cNvSpPr txBox="1"/>
          <p:nvPr/>
        </p:nvSpPr>
        <p:spPr>
          <a:xfrm rot="-5400000">
            <a:off x="-1973775" y="3906530"/>
            <a:ext cx="5842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chemeClr val="dk1"/>
              </a:buClr>
              <a:buSzPts val="1100"/>
              <a:buFont typeface="Arial"/>
              <a:buNone/>
            </a:pPr>
            <a:r>
              <a:rPr b="1" i="0" lang="en" sz="1400" u="none" cap="none" strike="noStrike">
                <a:solidFill>
                  <a:srgbClr val="2D3E50"/>
                </a:solidFill>
                <a:latin typeface="Proxima Nova"/>
                <a:ea typeface="Proxima Nova"/>
                <a:cs typeface="Proxima Nova"/>
                <a:sym typeface="Proxima Nova"/>
              </a:rPr>
              <a:t>Summary: The secret to a happy, lasting partnership</a:t>
            </a:r>
            <a:endParaRPr b="1" i="0" sz="1400" u="none" cap="none" strike="noStrike">
              <a:solidFill>
                <a:srgbClr val="2D3E50"/>
              </a:solidFill>
              <a:latin typeface="Proxima Nova"/>
              <a:ea typeface="Proxima Nova"/>
              <a:cs typeface="Proxima Nova"/>
              <a:sym typeface="Proxima Nova"/>
            </a:endParaRPr>
          </a:p>
        </p:txBody>
      </p:sp>
      <p:cxnSp>
        <p:nvCxnSpPr>
          <p:cNvPr id="837" name="Google Shape;837;p107"/>
          <p:cNvCxnSpPr/>
          <p:nvPr/>
        </p:nvCxnSpPr>
        <p:spPr>
          <a:xfrm>
            <a:off x="947325" y="7341825"/>
            <a:ext cx="0" cy="941400"/>
          </a:xfrm>
          <a:prstGeom prst="straightConnector1">
            <a:avLst/>
          </a:prstGeom>
          <a:noFill/>
          <a:ln cap="flat" cmpd="sng" w="19050">
            <a:solidFill>
              <a:srgbClr val="2D3E50"/>
            </a:solidFill>
            <a:prstDash val="solid"/>
            <a:round/>
            <a:headEnd len="sm" w="sm" type="none"/>
            <a:tailEnd len="sm" w="sm" type="none"/>
          </a:ln>
        </p:spPr>
      </p:cxnSp>
      <p:sp>
        <p:nvSpPr>
          <p:cNvPr id="838" name="Google Shape;838;p107"/>
          <p:cNvSpPr txBox="1"/>
          <p:nvPr/>
        </p:nvSpPr>
        <p:spPr>
          <a:xfrm>
            <a:off x="2473375" y="1552650"/>
            <a:ext cx="6375300" cy="4101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chemeClr val="dk1"/>
              </a:buClr>
              <a:buSzPts val="1100"/>
              <a:buFont typeface="Arial"/>
              <a:buNone/>
            </a:pPr>
            <a:r>
              <a:rPr b="1" i="0" lang="en" sz="1600" u="none" cap="none" strike="noStrike">
                <a:solidFill>
                  <a:srgbClr val="E40046"/>
                </a:solidFill>
                <a:latin typeface="Proxima Nova"/>
                <a:ea typeface="Proxima Nova"/>
                <a:cs typeface="Proxima Nova"/>
                <a:sym typeface="Proxima Nova"/>
              </a:rPr>
              <a:t>Everything you need to know to get your partnerships on track</a:t>
            </a:r>
            <a:endParaRPr b="1" i="0" sz="1600" u="none" cap="none" strike="noStrike">
              <a:solidFill>
                <a:srgbClr val="E40046"/>
              </a:solidFill>
              <a:latin typeface="Proxima Nova"/>
              <a:ea typeface="Proxima Nova"/>
              <a:cs typeface="Proxima Nova"/>
              <a:sym typeface="Proxima Nova"/>
            </a:endParaRPr>
          </a:p>
          <a:p>
            <a:pPr indent="0" lvl="0" marL="0" marR="0" rtl="0" algn="l">
              <a:lnSpc>
                <a:spcPct val="100000"/>
              </a:lnSpc>
              <a:spcBef>
                <a:spcPts val="1200"/>
              </a:spcBef>
              <a:spcAft>
                <a:spcPts val="0"/>
              </a:spcAft>
              <a:buClr>
                <a:schemeClr val="dk1"/>
              </a:buClr>
              <a:buSzPts val="1100"/>
              <a:buFont typeface="Arial"/>
              <a:buNone/>
            </a:pPr>
            <a:r>
              <a:t/>
            </a:r>
            <a:endParaRPr b="1" i="0" sz="1600" u="none" cap="none" strike="noStrike">
              <a:solidFill>
                <a:srgbClr val="E40046"/>
              </a:solidFill>
              <a:latin typeface="Proxima Nova"/>
              <a:ea typeface="Proxima Nova"/>
              <a:cs typeface="Proxima Nova"/>
              <a:sym typeface="Proxima Nova"/>
            </a:endParaRPr>
          </a:p>
        </p:txBody>
      </p:sp>
      <p:pic>
        <p:nvPicPr>
          <p:cNvPr id="839" name="Google Shape;839;p107"/>
          <p:cNvPicPr preferRelativeResize="0"/>
          <p:nvPr/>
        </p:nvPicPr>
        <p:blipFill rotWithShape="1">
          <a:blip r:embed="rId7">
            <a:alphaModFix amt="80000"/>
          </a:blip>
          <a:srcRect b="0" l="0" r="0" t="0"/>
          <a:stretch/>
        </p:blipFill>
        <p:spPr>
          <a:xfrm flipH="1" rot="1910696">
            <a:off x="6109470" y="2878347"/>
            <a:ext cx="3138109" cy="2185378"/>
          </a:xfrm>
          <a:prstGeom prst="rect">
            <a:avLst/>
          </a:prstGeom>
          <a:noFill/>
          <a:ln>
            <a:noFill/>
          </a:ln>
        </p:spPr>
      </p:pic>
      <p:pic>
        <p:nvPicPr>
          <p:cNvPr id="840" name="Google Shape;840;p107"/>
          <p:cNvPicPr preferRelativeResize="0"/>
          <p:nvPr/>
        </p:nvPicPr>
        <p:blipFill rotWithShape="1">
          <a:blip r:embed="rId8">
            <a:alphaModFix/>
          </a:blip>
          <a:srcRect b="0" l="0" r="0" t="0"/>
          <a:stretch/>
        </p:blipFill>
        <p:spPr>
          <a:xfrm>
            <a:off x="6416000" y="3393875"/>
            <a:ext cx="2631600" cy="2959301"/>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4" name="Shape 844"/>
        <p:cNvGrpSpPr/>
        <p:nvPr/>
      </p:nvGrpSpPr>
      <p:grpSpPr>
        <a:xfrm>
          <a:off x="0" y="0"/>
          <a:ext cx="0" cy="0"/>
          <a:chOff x="0" y="0"/>
          <a:chExt cx="0" cy="0"/>
        </a:xfrm>
      </p:grpSpPr>
      <p:pic>
        <p:nvPicPr>
          <p:cNvPr id="845" name="Google Shape;845;p108"/>
          <p:cNvPicPr preferRelativeResize="0"/>
          <p:nvPr/>
        </p:nvPicPr>
        <p:blipFill rotWithShape="1">
          <a:blip r:embed="rId3">
            <a:alphaModFix amt="10000"/>
          </a:blip>
          <a:srcRect b="-9776" l="-16507" r="45105" t="2677"/>
          <a:stretch/>
        </p:blipFill>
        <p:spPr>
          <a:xfrm>
            <a:off x="-6505525" y="-1188375"/>
            <a:ext cx="10637100" cy="10637100"/>
          </a:xfrm>
          <a:prstGeom prst="donut">
            <a:avLst>
              <a:gd fmla="val 19423" name="adj"/>
            </a:avLst>
          </a:prstGeom>
          <a:noFill/>
          <a:ln>
            <a:noFill/>
          </a:ln>
        </p:spPr>
      </p:pic>
      <p:pic>
        <p:nvPicPr>
          <p:cNvPr id="846" name="Google Shape;846;p108"/>
          <p:cNvPicPr preferRelativeResize="0"/>
          <p:nvPr/>
        </p:nvPicPr>
        <p:blipFill rotWithShape="1">
          <a:blip r:embed="rId4">
            <a:alphaModFix/>
          </a:blip>
          <a:srcRect b="0" l="16636" r="16629" t="0"/>
          <a:stretch/>
        </p:blipFill>
        <p:spPr>
          <a:xfrm>
            <a:off x="6277259" y="2841978"/>
            <a:ext cx="4666500" cy="4666500"/>
          </a:xfrm>
          <a:prstGeom prst="ellipse">
            <a:avLst/>
          </a:prstGeom>
          <a:noFill/>
          <a:ln>
            <a:noFill/>
          </a:ln>
        </p:spPr>
      </p:pic>
      <p:pic>
        <p:nvPicPr>
          <p:cNvPr id="847" name="Google Shape;847;p108">
            <a:hlinkClick r:id="rId5"/>
          </p:cNvPr>
          <p:cNvPicPr preferRelativeResize="0"/>
          <p:nvPr/>
        </p:nvPicPr>
        <p:blipFill rotWithShape="1">
          <a:blip r:embed="rId6">
            <a:alphaModFix/>
          </a:blip>
          <a:srcRect b="13308" l="6356" r="6669" t="13731"/>
          <a:stretch/>
        </p:blipFill>
        <p:spPr>
          <a:xfrm>
            <a:off x="677100" y="312387"/>
            <a:ext cx="1105275" cy="530650"/>
          </a:xfrm>
          <a:prstGeom prst="rect">
            <a:avLst/>
          </a:prstGeom>
          <a:noFill/>
          <a:ln>
            <a:noFill/>
          </a:ln>
        </p:spPr>
      </p:pic>
      <p:sp>
        <p:nvSpPr>
          <p:cNvPr id="848" name="Google Shape;848;p108"/>
          <p:cNvSpPr txBox="1"/>
          <p:nvPr/>
        </p:nvSpPr>
        <p:spPr>
          <a:xfrm>
            <a:off x="2343500" y="6997875"/>
            <a:ext cx="4619400" cy="445500"/>
          </a:xfrm>
          <a:prstGeom prst="rect">
            <a:avLst/>
          </a:prstGeom>
          <a:noFill/>
          <a:ln>
            <a:noFill/>
          </a:ln>
        </p:spPr>
        <p:txBody>
          <a:bodyPr anchorCtr="0" anchor="t" bIns="91425" lIns="91425" spcFirstLastPara="1" rIns="91425" wrap="square" tIns="91425">
            <a:noAutofit/>
          </a:bodyPr>
          <a:lstStyle/>
          <a:p>
            <a:pPr indent="-279400" lvl="0" marL="457200" marR="0" rtl="0" algn="l">
              <a:lnSpc>
                <a:spcPct val="130000"/>
              </a:lnSpc>
              <a:spcBef>
                <a:spcPts val="0"/>
              </a:spcBef>
              <a:spcAft>
                <a:spcPts val="0"/>
              </a:spcAft>
              <a:buClr>
                <a:srgbClr val="2D3E50"/>
              </a:buClr>
              <a:buSzPts val="800"/>
              <a:buFont typeface="Avenir"/>
              <a:buAutoNum type="arabicPeriod"/>
            </a:pPr>
            <a:r>
              <a:rPr b="0" i="0" lang="en" sz="800" u="sng" cap="none" strike="noStrike">
                <a:solidFill>
                  <a:srgbClr val="0FA1E2"/>
                </a:solidFill>
                <a:latin typeface="Avenir"/>
                <a:ea typeface="Avenir"/>
                <a:cs typeface="Avenir"/>
                <a:sym typeface="Avenir"/>
              </a:rPr>
              <a:t>http://www.netimperative.com/2018/12/12-brand-and-marketing-trends-for-2019-ditch-the-celebrities-and-get-emotional/</a:t>
            </a:r>
            <a:endParaRPr b="0" i="0" sz="800" u="sng" cap="none" strike="noStrike">
              <a:solidFill>
                <a:srgbClr val="0FA1E2"/>
              </a:solidFill>
              <a:latin typeface="Avenir"/>
              <a:ea typeface="Avenir"/>
              <a:cs typeface="Avenir"/>
              <a:sym typeface="Avenir"/>
            </a:endParaRPr>
          </a:p>
        </p:txBody>
      </p:sp>
      <p:sp>
        <p:nvSpPr>
          <p:cNvPr id="849" name="Google Shape;849;p108"/>
          <p:cNvSpPr txBox="1"/>
          <p:nvPr/>
        </p:nvSpPr>
        <p:spPr>
          <a:xfrm rot="-5400000">
            <a:off x="-1973775" y="3906530"/>
            <a:ext cx="5842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chemeClr val="dk1"/>
              </a:buClr>
              <a:buSzPts val="1100"/>
              <a:buFont typeface="Arial"/>
              <a:buNone/>
            </a:pPr>
            <a:r>
              <a:rPr b="1" i="0" lang="en" sz="1400" u="none" cap="none" strike="noStrike">
                <a:solidFill>
                  <a:srgbClr val="2D3E50"/>
                </a:solidFill>
                <a:latin typeface="Proxima Nova"/>
                <a:ea typeface="Proxima Nova"/>
                <a:cs typeface="Proxima Nova"/>
                <a:sym typeface="Proxima Nova"/>
              </a:rPr>
              <a:t>Summary: the secret to a happy, lasting partnership</a:t>
            </a:r>
            <a:endParaRPr b="1" i="0" sz="1400" u="none" cap="none" strike="noStrike">
              <a:solidFill>
                <a:srgbClr val="2D3E50"/>
              </a:solidFill>
              <a:latin typeface="Proxima Nova"/>
              <a:ea typeface="Proxima Nova"/>
              <a:cs typeface="Proxima Nova"/>
              <a:sym typeface="Proxima Nova"/>
            </a:endParaRPr>
          </a:p>
        </p:txBody>
      </p:sp>
      <p:cxnSp>
        <p:nvCxnSpPr>
          <p:cNvPr id="850" name="Google Shape;850;p108"/>
          <p:cNvCxnSpPr/>
          <p:nvPr/>
        </p:nvCxnSpPr>
        <p:spPr>
          <a:xfrm>
            <a:off x="947325" y="7341825"/>
            <a:ext cx="0" cy="941400"/>
          </a:xfrm>
          <a:prstGeom prst="straightConnector1">
            <a:avLst/>
          </a:prstGeom>
          <a:noFill/>
          <a:ln cap="flat" cmpd="sng" w="19050">
            <a:solidFill>
              <a:srgbClr val="2D3E50"/>
            </a:solidFill>
            <a:prstDash val="solid"/>
            <a:round/>
            <a:headEnd len="sm" w="sm" type="none"/>
            <a:tailEnd len="sm" w="sm" type="none"/>
          </a:ln>
        </p:spPr>
      </p:cxnSp>
      <p:sp>
        <p:nvSpPr>
          <p:cNvPr id="851" name="Google Shape;851;p108"/>
          <p:cNvSpPr txBox="1"/>
          <p:nvPr/>
        </p:nvSpPr>
        <p:spPr>
          <a:xfrm>
            <a:off x="2474125" y="1075875"/>
            <a:ext cx="6936300" cy="4387200"/>
          </a:xfrm>
          <a:prstGeom prst="rect">
            <a:avLst/>
          </a:prstGeom>
          <a:noFill/>
          <a:ln>
            <a:noFill/>
          </a:ln>
        </p:spPr>
        <p:txBody>
          <a:bodyPr anchorCtr="0" anchor="t" bIns="113100" lIns="113100" spcFirstLastPara="1" rIns="113100" wrap="square" tIns="113100">
            <a:noAutofit/>
          </a:bodyPr>
          <a:lstStyle/>
          <a:p>
            <a:pPr indent="0" lvl="0" marL="0" marR="0" rtl="0" algn="l">
              <a:lnSpc>
                <a:spcPct val="114000"/>
              </a:lnSpc>
              <a:spcBef>
                <a:spcPts val="0"/>
              </a:spcBef>
              <a:spcAft>
                <a:spcPts val="0"/>
              </a:spcAft>
              <a:buClr>
                <a:schemeClr val="dk1"/>
              </a:buClr>
              <a:buSzPts val="1100"/>
              <a:buFont typeface="Arial"/>
              <a:buNone/>
            </a:pPr>
            <a:r>
              <a:rPr b="1" i="0" lang="en" sz="2000" u="none" cap="none" strike="noStrike">
                <a:solidFill>
                  <a:srgbClr val="2D3E50"/>
                </a:solidFill>
                <a:latin typeface="Proxima Nova"/>
                <a:ea typeface="Proxima Nova"/>
                <a:cs typeface="Proxima Nova"/>
                <a:sym typeface="Proxima Nova"/>
              </a:rPr>
              <a:t>It’s time to make a commitment</a:t>
            </a:r>
            <a:endParaRPr b="1" i="0" sz="2000" u="none" cap="none" strike="noStrike">
              <a:solidFill>
                <a:srgbClr val="2D3E50"/>
              </a:solidFill>
              <a:latin typeface="Proxima Nova"/>
              <a:ea typeface="Proxima Nova"/>
              <a:cs typeface="Proxima Nova"/>
              <a:sym typeface="Proxima Nova"/>
            </a:endParaRPr>
          </a:p>
          <a:p>
            <a:pPr indent="0" lvl="0" marL="0" marR="0" rtl="0" algn="l">
              <a:lnSpc>
                <a:spcPct val="130000"/>
              </a:lnSpc>
              <a:spcBef>
                <a:spcPts val="200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The way brands work with brand partners, affiliates, and influencers has changed shape and developed immeasurably over the last 30 years. Content needs to be more relatable for consumers who are responding more to authentic, emotional content than superficial celebrity endorsements.</a:t>
            </a:r>
            <a:r>
              <a:rPr b="0" baseline="30000" i="0" lang="en" sz="1300" u="none" cap="none" strike="noStrike">
                <a:solidFill>
                  <a:srgbClr val="2D3E50"/>
                </a:solidFill>
                <a:latin typeface="Avenir"/>
                <a:ea typeface="Avenir"/>
                <a:cs typeface="Avenir"/>
                <a:sym typeface="Avenir"/>
              </a:rPr>
              <a:t>1</a:t>
            </a:r>
            <a:r>
              <a:rPr b="0" i="0" lang="en" sz="1300" u="none" cap="none" strike="noStrike">
                <a:solidFill>
                  <a:srgbClr val="2D3E50"/>
                </a:solidFill>
                <a:latin typeface="Avenir"/>
                <a:ea typeface="Avenir"/>
                <a:cs typeface="Avenir"/>
                <a:sym typeface="Avenir"/>
              </a:rPr>
              <a:t> If you think of it that way,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it stands to reason that you need to create more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meaningful influencer partnerships.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chemeClr val="dk1"/>
              </a:buClr>
              <a:buSzPts val="1100"/>
              <a:buFont typeface="Arial"/>
              <a:buNone/>
            </a:pPr>
            <a:r>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Now that you’ve learned how to build long-lasting,</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meaningful relationships with future partners,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it’s time to put all of it into practice!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chemeClr val="dk1"/>
              </a:buClr>
              <a:buSzPts val="1100"/>
              <a:buFont typeface="Arial"/>
              <a:buNone/>
            </a:pPr>
            <a:r>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Let your next partnership campaign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culminate into a successful relationship </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for you both.</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chemeClr val="dk1"/>
              </a:buClr>
              <a:buSzPts val="1100"/>
              <a:buFont typeface="Arial"/>
              <a:buNone/>
            </a:pPr>
            <a:r>
              <a:t/>
            </a:r>
            <a:endParaRPr b="0" i="0" sz="1300" u="none" cap="none" strike="noStrike">
              <a:solidFill>
                <a:srgbClr val="2D3E50"/>
              </a:solidFill>
              <a:latin typeface="Avenir"/>
              <a:ea typeface="Avenir"/>
              <a:cs typeface="Avenir"/>
              <a:sym typeface="Avenir"/>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5" name="Shape 855"/>
        <p:cNvGrpSpPr/>
        <p:nvPr/>
      </p:nvGrpSpPr>
      <p:grpSpPr>
        <a:xfrm>
          <a:off x="0" y="0"/>
          <a:ext cx="0" cy="0"/>
          <a:chOff x="0" y="0"/>
          <a:chExt cx="0" cy="0"/>
        </a:xfrm>
      </p:grpSpPr>
      <p:pic>
        <p:nvPicPr>
          <p:cNvPr id="856" name="Google Shape;856;p109"/>
          <p:cNvPicPr preferRelativeResize="0"/>
          <p:nvPr/>
        </p:nvPicPr>
        <p:blipFill rotWithShape="1">
          <a:blip r:embed="rId3">
            <a:alphaModFix amt="10000"/>
          </a:blip>
          <a:srcRect b="-9776" l="-16507" r="45105" t="2677"/>
          <a:stretch/>
        </p:blipFill>
        <p:spPr>
          <a:xfrm>
            <a:off x="-6505525" y="-1188375"/>
            <a:ext cx="10637100" cy="10637100"/>
          </a:xfrm>
          <a:prstGeom prst="donut">
            <a:avLst>
              <a:gd fmla="val 19423" name="adj"/>
            </a:avLst>
          </a:prstGeom>
          <a:noFill/>
          <a:ln>
            <a:noFill/>
          </a:ln>
        </p:spPr>
      </p:pic>
      <p:sp>
        <p:nvSpPr>
          <p:cNvPr id="857" name="Google Shape;857;p109"/>
          <p:cNvSpPr txBox="1"/>
          <p:nvPr/>
        </p:nvSpPr>
        <p:spPr>
          <a:xfrm>
            <a:off x="2483950" y="1859030"/>
            <a:ext cx="2926200" cy="57195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chemeClr val="dk1"/>
              </a:buClr>
              <a:buSzPts val="1100"/>
              <a:buFont typeface="Arial"/>
              <a:buNone/>
            </a:pPr>
            <a:r>
              <a:rPr b="1" i="0" lang="en" sz="1300" u="none" cap="none" strike="noStrike">
                <a:solidFill>
                  <a:srgbClr val="2D3E50"/>
                </a:solidFill>
                <a:latin typeface="Proxima Nova"/>
                <a:ea typeface="Proxima Nova"/>
                <a:cs typeface="Proxima Nova"/>
                <a:sym typeface="Proxima Nova"/>
              </a:rPr>
              <a:t>Be clear about what you want </a:t>
            </a:r>
            <a:r>
              <a:rPr b="0" i="0" lang="en" sz="1300" u="none" cap="none" strike="noStrike">
                <a:solidFill>
                  <a:srgbClr val="2D3E50"/>
                </a:solidFill>
                <a:latin typeface="Avenir"/>
                <a:ea typeface="Avenir"/>
                <a:cs typeface="Avenir"/>
                <a:sym typeface="Avenir"/>
              </a:rPr>
              <a:t>Having a checklist of needs and what exactly your objectives are is key in ensuring clarity between you and your influencer partner</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2000"/>
              </a:spcBef>
              <a:spcAft>
                <a:spcPts val="0"/>
              </a:spcAft>
              <a:buClr>
                <a:schemeClr val="dk1"/>
              </a:buClr>
              <a:buSzPts val="1100"/>
              <a:buFont typeface="Arial"/>
              <a:buNone/>
            </a:pPr>
            <a:r>
              <a:rPr b="1" i="0" lang="en" sz="1300" u="none" cap="none" strike="noStrike">
                <a:solidFill>
                  <a:srgbClr val="2D3E50"/>
                </a:solidFill>
                <a:latin typeface="Proxima Nova"/>
                <a:ea typeface="Proxima Nova"/>
                <a:cs typeface="Proxima Nova"/>
                <a:sym typeface="Proxima Nova"/>
              </a:rPr>
              <a:t>Every influencer works differently </a:t>
            </a:r>
            <a:r>
              <a:rPr b="0" i="0" lang="en" sz="1300" u="none" cap="none" strike="noStrike">
                <a:solidFill>
                  <a:srgbClr val="2D3E50"/>
                </a:solidFill>
                <a:latin typeface="Avenir"/>
                <a:ea typeface="Avenir"/>
                <a:cs typeface="Avenir"/>
                <a:sym typeface="Avenir"/>
              </a:rPr>
              <a:t>While many brands have their own marketing tools, odds are your influencer partner will work a little differently. Partnerships are built on equality.</a:t>
            </a:r>
            <a:endParaRPr b="0" i="0" sz="1300" u="none" cap="none" strike="noStrike">
              <a:solidFill>
                <a:srgbClr val="2D3E50"/>
              </a:solidFill>
              <a:latin typeface="Proxima Nova Semibold"/>
              <a:ea typeface="Proxima Nova Semibold"/>
              <a:cs typeface="Proxima Nova Semibold"/>
              <a:sym typeface="Proxima Nova Semibold"/>
            </a:endParaRPr>
          </a:p>
          <a:p>
            <a:pPr indent="0" lvl="0" marL="0" marR="0" rtl="0" algn="l">
              <a:lnSpc>
                <a:spcPct val="130000"/>
              </a:lnSpc>
              <a:spcBef>
                <a:spcPts val="2000"/>
              </a:spcBef>
              <a:spcAft>
                <a:spcPts val="2000"/>
              </a:spcAft>
              <a:buClr>
                <a:schemeClr val="dk1"/>
              </a:buClr>
              <a:buSzPts val="1100"/>
              <a:buFont typeface="Arial"/>
              <a:buNone/>
            </a:pPr>
            <a:r>
              <a:rPr b="1" i="0" lang="en" sz="1300" u="none" cap="none" strike="noStrike">
                <a:solidFill>
                  <a:srgbClr val="2D3E50"/>
                </a:solidFill>
                <a:latin typeface="Proxima Nova"/>
                <a:ea typeface="Proxima Nova"/>
                <a:cs typeface="Proxima Nova"/>
                <a:sym typeface="Proxima Nova"/>
              </a:rPr>
              <a:t>Treat each new influencer partner like a human being</a:t>
            </a:r>
            <a:r>
              <a:rPr b="0" i="0" lang="en" sz="1300" u="none" cap="none" strike="noStrike">
                <a:solidFill>
                  <a:srgbClr val="2D3E50"/>
                </a:solidFill>
                <a:latin typeface="Proxima Nova Semibold"/>
                <a:ea typeface="Proxima Nova Semibold"/>
                <a:cs typeface="Proxima Nova Semibold"/>
                <a:sym typeface="Proxima Nova Semibold"/>
              </a:rPr>
              <a:t>		    </a:t>
            </a:r>
            <a:r>
              <a:rPr b="0" i="0" lang="en" sz="1300" u="none" cap="none" strike="noStrike">
                <a:solidFill>
                  <a:srgbClr val="2D3E50"/>
                </a:solidFill>
                <a:latin typeface="Avenir"/>
                <a:ea typeface="Avenir"/>
                <a:cs typeface="Avenir"/>
                <a:sym typeface="Avenir"/>
              </a:rPr>
              <a:t>Influencer partners are individuals with needs, strengths and weaknesses too. Communicate openly and nurture this relationship and the positivity of the partnership will be felt by your audience</a:t>
            </a:r>
            <a:r>
              <a:rPr b="0" i="0" lang="en" sz="1300" u="none" cap="none" strike="noStrike">
                <a:solidFill>
                  <a:srgbClr val="2D3E50"/>
                </a:solidFill>
                <a:latin typeface="Proxima Nova Semibold"/>
                <a:ea typeface="Proxima Nova Semibold"/>
                <a:cs typeface="Proxima Nova Semibold"/>
                <a:sym typeface="Proxima Nova Semibold"/>
              </a:rPr>
              <a:t>      </a:t>
            </a:r>
            <a:endParaRPr b="0" i="0" sz="1300" u="none" cap="none" strike="noStrike">
              <a:solidFill>
                <a:srgbClr val="2D3E50"/>
              </a:solidFill>
              <a:latin typeface="Avenir"/>
              <a:ea typeface="Avenir"/>
              <a:cs typeface="Avenir"/>
              <a:sym typeface="Avenir"/>
            </a:endParaRPr>
          </a:p>
        </p:txBody>
      </p:sp>
      <p:pic>
        <p:nvPicPr>
          <p:cNvPr id="858" name="Google Shape;858;p109"/>
          <p:cNvPicPr preferRelativeResize="0"/>
          <p:nvPr/>
        </p:nvPicPr>
        <p:blipFill rotWithShape="1">
          <a:blip r:embed="rId4">
            <a:alphaModFix/>
          </a:blip>
          <a:srcRect b="26932" l="5729" r="85937" t="18034"/>
          <a:stretch/>
        </p:blipFill>
        <p:spPr>
          <a:xfrm>
            <a:off x="9587937" y="7256250"/>
            <a:ext cx="145026" cy="359526"/>
          </a:xfrm>
          <a:prstGeom prst="rect">
            <a:avLst/>
          </a:prstGeom>
          <a:noFill/>
          <a:ln>
            <a:noFill/>
          </a:ln>
        </p:spPr>
      </p:pic>
      <p:sp>
        <p:nvSpPr>
          <p:cNvPr id="859" name="Google Shape;859;p109"/>
          <p:cNvSpPr txBox="1"/>
          <p:nvPr/>
        </p:nvSpPr>
        <p:spPr>
          <a:xfrm>
            <a:off x="9456300" y="6735750"/>
            <a:ext cx="408300" cy="52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200"/>
              <a:buFont typeface="Arial"/>
              <a:buNone/>
            </a:pPr>
            <a:fld id="{00000000-1234-1234-1234-123412341234}" type="slidenum">
              <a:rPr b="0" i="0" lang="en" sz="1200" u="none" cap="none" strike="noStrike">
                <a:solidFill>
                  <a:srgbClr val="2D3E50"/>
                </a:solidFill>
                <a:latin typeface="Avenir"/>
                <a:ea typeface="Avenir"/>
                <a:cs typeface="Avenir"/>
                <a:sym typeface="Avenir"/>
              </a:rPr>
              <a:t>‹#›</a:t>
            </a:fld>
            <a:endParaRPr b="0" i="0" sz="1200" u="none" cap="none" strike="noStrike">
              <a:solidFill>
                <a:srgbClr val="2D3E50"/>
              </a:solidFill>
              <a:latin typeface="Avenir"/>
              <a:ea typeface="Avenir"/>
              <a:cs typeface="Avenir"/>
              <a:sym typeface="Avenir"/>
            </a:endParaRPr>
          </a:p>
        </p:txBody>
      </p:sp>
      <p:cxnSp>
        <p:nvCxnSpPr>
          <p:cNvPr id="860" name="Google Shape;860;p109"/>
          <p:cNvCxnSpPr/>
          <p:nvPr/>
        </p:nvCxnSpPr>
        <p:spPr>
          <a:xfrm>
            <a:off x="1929021" y="2470647"/>
            <a:ext cx="0" cy="3278700"/>
          </a:xfrm>
          <a:prstGeom prst="straightConnector1">
            <a:avLst/>
          </a:prstGeom>
          <a:noFill/>
          <a:ln cap="flat" cmpd="sng" w="9525">
            <a:solidFill>
              <a:srgbClr val="E40046"/>
            </a:solidFill>
            <a:prstDash val="dot"/>
            <a:round/>
            <a:headEnd len="sm" w="sm" type="none"/>
            <a:tailEnd len="med" w="med" type="oval"/>
          </a:ln>
        </p:spPr>
      </p:cxnSp>
      <p:sp>
        <p:nvSpPr>
          <p:cNvPr id="861" name="Google Shape;861;p109"/>
          <p:cNvSpPr/>
          <p:nvPr/>
        </p:nvSpPr>
        <p:spPr>
          <a:xfrm>
            <a:off x="1676808" y="3418060"/>
            <a:ext cx="520500" cy="520500"/>
          </a:xfrm>
          <a:prstGeom prst="ellipse">
            <a:avLst/>
          </a:prstGeom>
          <a:solidFill>
            <a:schemeClr val="lt1"/>
          </a:solidFill>
          <a:ln cap="flat" cmpd="sng" w="19050">
            <a:solidFill>
              <a:srgbClr val="E40046"/>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862" name="Google Shape;862;p109">
            <a:hlinkClick r:id="rId5"/>
          </p:cNvPr>
          <p:cNvPicPr preferRelativeResize="0"/>
          <p:nvPr/>
        </p:nvPicPr>
        <p:blipFill rotWithShape="1">
          <a:blip r:embed="rId6">
            <a:alphaModFix/>
          </a:blip>
          <a:srcRect b="13308" l="6356" r="6669" t="13731"/>
          <a:stretch/>
        </p:blipFill>
        <p:spPr>
          <a:xfrm>
            <a:off x="677100" y="312387"/>
            <a:ext cx="1105275" cy="530650"/>
          </a:xfrm>
          <a:prstGeom prst="rect">
            <a:avLst/>
          </a:prstGeom>
          <a:noFill/>
          <a:ln>
            <a:noFill/>
          </a:ln>
        </p:spPr>
      </p:pic>
      <p:sp>
        <p:nvSpPr>
          <p:cNvPr id="863" name="Google Shape;863;p109"/>
          <p:cNvSpPr/>
          <p:nvPr/>
        </p:nvSpPr>
        <p:spPr>
          <a:xfrm>
            <a:off x="1676808" y="1853751"/>
            <a:ext cx="520500" cy="520500"/>
          </a:xfrm>
          <a:prstGeom prst="ellipse">
            <a:avLst/>
          </a:prstGeom>
          <a:solidFill>
            <a:schemeClr val="lt1"/>
          </a:solidFill>
          <a:ln cap="flat" cmpd="sng" w="19050">
            <a:solidFill>
              <a:srgbClr val="E40046"/>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64" name="Google Shape;864;p109"/>
          <p:cNvSpPr txBox="1"/>
          <p:nvPr/>
        </p:nvSpPr>
        <p:spPr>
          <a:xfrm>
            <a:off x="6274375" y="1859030"/>
            <a:ext cx="2926200" cy="55416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chemeClr val="dk1"/>
              </a:buClr>
              <a:buSzPts val="1100"/>
              <a:buFont typeface="Arial"/>
              <a:buNone/>
            </a:pPr>
            <a:r>
              <a:rPr b="1" i="0" lang="en" sz="1300" u="none" cap="none" strike="noStrike">
                <a:solidFill>
                  <a:srgbClr val="2D3E50"/>
                </a:solidFill>
                <a:latin typeface="Proxima Nova"/>
                <a:ea typeface="Proxima Nova"/>
                <a:cs typeface="Proxima Nova"/>
                <a:sym typeface="Proxima Nova"/>
              </a:rPr>
              <a:t>Be patient and believe in them </a:t>
            </a:r>
            <a:r>
              <a:rPr b="0" i="0" lang="en" sz="1300" u="none" cap="none" strike="noStrike">
                <a:solidFill>
                  <a:srgbClr val="2D3E50"/>
                </a:solidFill>
                <a:latin typeface="Proxima Nova Semibold"/>
                <a:ea typeface="Proxima Nova Semibold"/>
                <a:cs typeface="Proxima Nova Semibold"/>
                <a:sym typeface="Proxima Nova Semibold"/>
              </a:rPr>
              <a:t>  </a:t>
            </a:r>
            <a:r>
              <a:rPr b="0" i="0" lang="en" sz="1300" u="none" cap="none" strike="noStrike">
                <a:solidFill>
                  <a:srgbClr val="2D3E50"/>
                </a:solidFill>
                <a:latin typeface="Avenir"/>
                <a:ea typeface="Avenir"/>
                <a:cs typeface="Avenir"/>
                <a:sym typeface="Avenir"/>
              </a:rPr>
              <a:t>Don’t expect immediate results — brands recognize that the short-term approach is the quickest way to failure.</a:t>
            </a:r>
            <a:endParaRPr b="0" i="0" sz="1300" u="none" cap="none" strike="noStrike">
              <a:solidFill>
                <a:srgbClr val="2D3E50"/>
              </a:solidFill>
              <a:latin typeface="Proxima Nova Semibold"/>
              <a:ea typeface="Proxima Nova Semibold"/>
              <a:cs typeface="Proxima Nova Semibold"/>
              <a:sym typeface="Proxima Nova Semibold"/>
            </a:endParaRPr>
          </a:p>
          <a:p>
            <a:pPr indent="0" lvl="0" marL="0" marR="0" rtl="0" algn="l">
              <a:lnSpc>
                <a:spcPct val="130000"/>
              </a:lnSpc>
              <a:spcBef>
                <a:spcPts val="1200"/>
              </a:spcBef>
              <a:spcAft>
                <a:spcPts val="0"/>
              </a:spcAft>
              <a:buClr>
                <a:schemeClr val="dk1"/>
              </a:buClr>
              <a:buSzPts val="1100"/>
              <a:buFont typeface="Arial"/>
              <a:buNone/>
            </a:pPr>
            <a:r>
              <a:rPr b="1" i="0" lang="en" sz="1300" u="none" cap="none" strike="noStrike">
                <a:solidFill>
                  <a:srgbClr val="2D3E50"/>
                </a:solidFill>
                <a:latin typeface="Proxima Nova"/>
                <a:ea typeface="Proxima Nova"/>
                <a:cs typeface="Proxima Nova"/>
                <a:sym typeface="Proxima Nova"/>
              </a:rPr>
              <a:t>Don’t be afraid to commit long-term </a:t>
            </a:r>
            <a:r>
              <a:rPr b="0" i="0" lang="en" sz="1300" u="none" cap="none" strike="noStrike">
                <a:solidFill>
                  <a:srgbClr val="2D3E50"/>
                </a:solidFill>
                <a:latin typeface="Avenir"/>
                <a:ea typeface="Avenir"/>
                <a:cs typeface="Avenir"/>
                <a:sym typeface="Avenir"/>
              </a:rPr>
              <a:t>If the results are there after a few months now is not the time to stop nurturing the relationship — Keep at it and those rewards will only grow.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1200"/>
              </a:spcBef>
              <a:spcAft>
                <a:spcPts val="1200"/>
              </a:spcAft>
              <a:buClr>
                <a:schemeClr val="dk1"/>
              </a:buClr>
              <a:buSzPts val="1100"/>
              <a:buFont typeface="Arial"/>
              <a:buNone/>
            </a:pPr>
            <a:r>
              <a:rPr b="0" i="0" lang="en" sz="1300" u="none" cap="none" strike="noStrike">
                <a:solidFill>
                  <a:srgbClr val="2D3E50"/>
                </a:solidFill>
                <a:latin typeface="Proxima Nova Semibold"/>
                <a:ea typeface="Proxima Nova Semibold"/>
                <a:cs typeface="Proxima Nova Semibold"/>
                <a:sym typeface="Proxima Nova Semibold"/>
              </a:rPr>
              <a:t>Check in and keep things fresh </a:t>
            </a:r>
            <a:r>
              <a:rPr b="0" i="0" lang="en" sz="1300" u="none" cap="none" strike="noStrike">
                <a:solidFill>
                  <a:srgbClr val="2D3E50"/>
                </a:solidFill>
                <a:latin typeface="Avenir"/>
                <a:ea typeface="Avenir"/>
                <a:cs typeface="Avenir"/>
                <a:sym typeface="Avenir"/>
              </a:rPr>
              <a:t>Work with your partner to ensure the desired message is being delivered in different ways — particularly over time, consumers being exposed to the same things again can suffer marketing fatigue and develop disinterest — and your influencer partner will too.</a:t>
            </a:r>
            <a:endParaRPr b="0" i="0" sz="1300" u="none" cap="none" strike="noStrike">
              <a:solidFill>
                <a:srgbClr val="2D3E50"/>
              </a:solidFill>
              <a:latin typeface="Avenir"/>
              <a:ea typeface="Avenir"/>
              <a:cs typeface="Avenir"/>
              <a:sym typeface="Avenir"/>
            </a:endParaRPr>
          </a:p>
        </p:txBody>
      </p:sp>
      <p:cxnSp>
        <p:nvCxnSpPr>
          <p:cNvPr id="865" name="Google Shape;865;p109"/>
          <p:cNvCxnSpPr/>
          <p:nvPr/>
        </p:nvCxnSpPr>
        <p:spPr>
          <a:xfrm flipH="1">
            <a:off x="5830496" y="2056208"/>
            <a:ext cx="8100" cy="3191100"/>
          </a:xfrm>
          <a:prstGeom prst="straightConnector1">
            <a:avLst/>
          </a:prstGeom>
          <a:noFill/>
          <a:ln cap="flat" cmpd="sng" w="9525">
            <a:solidFill>
              <a:srgbClr val="E40046"/>
            </a:solidFill>
            <a:prstDash val="dot"/>
            <a:round/>
            <a:headEnd len="sm" w="sm" type="none"/>
            <a:tailEnd len="med" w="med" type="oval"/>
          </a:ln>
        </p:spPr>
      </p:cxnSp>
      <p:sp>
        <p:nvSpPr>
          <p:cNvPr id="866" name="Google Shape;866;p109"/>
          <p:cNvSpPr/>
          <p:nvPr/>
        </p:nvSpPr>
        <p:spPr>
          <a:xfrm>
            <a:off x="5586383" y="1847720"/>
            <a:ext cx="520500" cy="520500"/>
          </a:xfrm>
          <a:prstGeom prst="ellipse">
            <a:avLst/>
          </a:prstGeom>
          <a:solidFill>
            <a:schemeClr val="lt1"/>
          </a:solidFill>
          <a:ln cap="flat" cmpd="sng" w="19050">
            <a:solidFill>
              <a:srgbClr val="E40046"/>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67" name="Google Shape;867;p109"/>
          <p:cNvSpPr/>
          <p:nvPr/>
        </p:nvSpPr>
        <p:spPr>
          <a:xfrm>
            <a:off x="5586383" y="3339705"/>
            <a:ext cx="520500" cy="520500"/>
          </a:xfrm>
          <a:prstGeom prst="ellipse">
            <a:avLst/>
          </a:prstGeom>
          <a:solidFill>
            <a:schemeClr val="lt1"/>
          </a:solidFill>
          <a:ln cap="flat" cmpd="sng" w="19050">
            <a:solidFill>
              <a:srgbClr val="E40046"/>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68" name="Google Shape;868;p109"/>
          <p:cNvSpPr/>
          <p:nvPr/>
        </p:nvSpPr>
        <p:spPr>
          <a:xfrm>
            <a:off x="1676808" y="5284960"/>
            <a:ext cx="520500" cy="520500"/>
          </a:xfrm>
          <a:prstGeom prst="ellipse">
            <a:avLst/>
          </a:prstGeom>
          <a:solidFill>
            <a:schemeClr val="lt1"/>
          </a:solidFill>
          <a:ln cap="flat" cmpd="sng" w="19050">
            <a:solidFill>
              <a:srgbClr val="E40046"/>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69" name="Google Shape;869;p109"/>
          <p:cNvSpPr/>
          <p:nvPr/>
        </p:nvSpPr>
        <p:spPr>
          <a:xfrm>
            <a:off x="5578358" y="4782880"/>
            <a:ext cx="520500" cy="520500"/>
          </a:xfrm>
          <a:prstGeom prst="ellipse">
            <a:avLst/>
          </a:prstGeom>
          <a:solidFill>
            <a:schemeClr val="lt1"/>
          </a:solidFill>
          <a:ln cap="flat" cmpd="sng" w="19050">
            <a:solidFill>
              <a:srgbClr val="E40046"/>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870" name="Google Shape;870;p109"/>
          <p:cNvPicPr preferRelativeResize="0"/>
          <p:nvPr/>
        </p:nvPicPr>
        <p:blipFill rotWithShape="1">
          <a:blip r:embed="rId7">
            <a:alphaModFix/>
          </a:blip>
          <a:srcRect b="-1128" l="0" r="0" t="1130"/>
          <a:stretch/>
        </p:blipFill>
        <p:spPr>
          <a:xfrm>
            <a:off x="1636114" y="1827605"/>
            <a:ext cx="587623" cy="582650"/>
          </a:xfrm>
          <a:prstGeom prst="rect">
            <a:avLst/>
          </a:prstGeom>
          <a:noFill/>
          <a:ln>
            <a:noFill/>
          </a:ln>
        </p:spPr>
      </p:pic>
      <p:pic>
        <p:nvPicPr>
          <p:cNvPr id="871" name="Google Shape;871;p109"/>
          <p:cNvPicPr preferRelativeResize="0"/>
          <p:nvPr/>
        </p:nvPicPr>
        <p:blipFill rotWithShape="1">
          <a:blip r:embed="rId7">
            <a:alphaModFix/>
          </a:blip>
          <a:srcRect b="0" l="0" r="0" t="0"/>
          <a:stretch/>
        </p:blipFill>
        <p:spPr>
          <a:xfrm>
            <a:off x="1636114" y="3388150"/>
            <a:ext cx="587623" cy="582650"/>
          </a:xfrm>
          <a:prstGeom prst="rect">
            <a:avLst/>
          </a:prstGeom>
          <a:noFill/>
          <a:ln>
            <a:noFill/>
          </a:ln>
        </p:spPr>
      </p:pic>
      <p:pic>
        <p:nvPicPr>
          <p:cNvPr id="872" name="Google Shape;872;p109"/>
          <p:cNvPicPr preferRelativeResize="0"/>
          <p:nvPr/>
        </p:nvPicPr>
        <p:blipFill rotWithShape="1">
          <a:blip r:embed="rId7">
            <a:alphaModFix/>
          </a:blip>
          <a:srcRect b="0" l="0" r="0" t="0"/>
          <a:stretch/>
        </p:blipFill>
        <p:spPr>
          <a:xfrm>
            <a:off x="1636114" y="5256605"/>
            <a:ext cx="587623" cy="582650"/>
          </a:xfrm>
          <a:prstGeom prst="rect">
            <a:avLst/>
          </a:prstGeom>
          <a:noFill/>
          <a:ln>
            <a:noFill/>
          </a:ln>
        </p:spPr>
      </p:pic>
      <p:pic>
        <p:nvPicPr>
          <p:cNvPr id="873" name="Google Shape;873;p109"/>
          <p:cNvPicPr preferRelativeResize="0"/>
          <p:nvPr/>
        </p:nvPicPr>
        <p:blipFill rotWithShape="1">
          <a:blip r:embed="rId7">
            <a:alphaModFix/>
          </a:blip>
          <a:srcRect b="-1128" l="9610" r="-9607" t="1130"/>
          <a:stretch/>
        </p:blipFill>
        <p:spPr>
          <a:xfrm>
            <a:off x="5598514" y="1827605"/>
            <a:ext cx="587623" cy="582650"/>
          </a:xfrm>
          <a:prstGeom prst="rect">
            <a:avLst/>
          </a:prstGeom>
          <a:noFill/>
          <a:ln>
            <a:noFill/>
          </a:ln>
        </p:spPr>
      </p:pic>
      <p:pic>
        <p:nvPicPr>
          <p:cNvPr id="874" name="Google Shape;874;p109"/>
          <p:cNvPicPr preferRelativeResize="0"/>
          <p:nvPr/>
        </p:nvPicPr>
        <p:blipFill rotWithShape="1">
          <a:blip r:embed="rId7">
            <a:alphaModFix/>
          </a:blip>
          <a:srcRect b="-5648" l="9610" r="-9607" t="5650"/>
          <a:stretch/>
        </p:blipFill>
        <p:spPr>
          <a:xfrm>
            <a:off x="5598514" y="3344996"/>
            <a:ext cx="587623" cy="582650"/>
          </a:xfrm>
          <a:prstGeom prst="rect">
            <a:avLst/>
          </a:prstGeom>
          <a:noFill/>
          <a:ln>
            <a:noFill/>
          </a:ln>
        </p:spPr>
      </p:pic>
      <p:pic>
        <p:nvPicPr>
          <p:cNvPr id="875" name="Google Shape;875;p109"/>
          <p:cNvPicPr preferRelativeResize="0"/>
          <p:nvPr/>
        </p:nvPicPr>
        <p:blipFill rotWithShape="1">
          <a:blip r:embed="rId7">
            <a:alphaModFix/>
          </a:blip>
          <a:srcRect b="0" l="9610" r="-9607" t="0"/>
          <a:stretch/>
        </p:blipFill>
        <p:spPr>
          <a:xfrm>
            <a:off x="5598514" y="4749641"/>
            <a:ext cx="587623" cy="582650"/>
          </a:xfrm>
          <a:prstGeom prst="rect">
            <a:avLst/>
          </a:prstGeom>
          <a:noFill/>
          <a:ln>
            <a:noFill/>
          </a:ln>
        </p:spPr>
      </p:pic>
      <p:sp>
        <p:nvSpPr>
          <p:cNvPr id="876" name="Google Shape;876;p109"/>
          <p:cNvSpPr txBox="1"/>
          <p:nvPr/>
        </p:nvSpPr>
        <p:spPr>
          <a:xfrm>
            <a:off x="2460125" y="1133356"/>
            <a:ext cx="5997300" cy="530700"/>
          </a:xfrm>
          <a:prstGeom prst="rect">
            <a:avLst/>
          </a:prstGeom>
          <a:noFill/>
          <a:ln>
            <a:noFill/>
          </a:ln>
        </p:spPr>
        <p:txBody>
          <a:bodyPr anchorCtr="0" anchor="t" bIns="113100" lIns="113100" spcFirstLastPara="1" rIns="113100" wrap="square" tIns="113100">
            <a:noAutofit/>
          </a:bodyPr>
          <a:lstStyle/>
          <a:p>
            <a:pPr indent="0" lvl="0" marL="0" marR="0" rtl="0" algn="l">
              <a:lnSpc>
                <a:spcPct val="100000"/>
              </a:lnSpc>
              <a:spcBef>
                <a:spcPts val="0"/>
              </a:spcBef>
              <a:spcAft>
                <a:spcPts val="0"/>
              </a:spcAft>
              <a:buClr>
                <a:srgbClr val="000000"/>
              </a:buClr>
              <a:buSzPts val="2600"/>
              <a:buFont typeface="Arial"/>
              <a:buNone/>
            </a:pPr>
            <a:r>
              <a:rPr b="1" i="0" lang="en" sz="2600" u="none" cap="none" strike="noStrike">
                <a:solidFill>
                  <a:srgbClr val="2D3E50"/>
                </a:solidFill>
                <a:latin typeface="Proxima Nova"/>
                <a:ea typeface="Proxima Nova"/>
                <a:cs typeface="Proxima Nova"/>
                <a:sym typeface="Proxima Nova"/>
              </a:rPr>
              <a:t>Key takeaways</a:t>
            </a:r>
            <a:endParaRPr b="1" i="0" sz="2600" u="none" cap="none" strike="noStrike">
              <a:solidFill>
                <a:srgbClr val="2D3E50"/>
              </a:solidFill>
              <a:latin typeface="Proxima Nova"/>
              <a:ea typeface="Proxima Nova"/>
              <a:cs typeface="Proxima Nova"/>
              <a:sym typeface="Proxima Nova"/>
            </a:endParaRPr>
          </a:p>
          <a:p>
            <a:pPr indent="0" lvl="0" marL="0" marR="0" rtl="0" algn="l">
              <a:lnSpc>
                <a:spcPct val="100000"/>
              </a:lnSpc>
              <a:spcBef>
                <a:spcPts val="0"/>
              </a:spcBef>
              <a:spcAft>
                <a:spcPts val="0"/>
              </a:spcAft>
              <a:buClr>
                <a:srgbClr val="000000"/>
              </a:buClr>
              <a:buSzPts val="2600"/>
              <a:buFont typeface="Arial"/>
              <a:buNone/>
            </a:pPr>
            <a:r>
              <a:t/>
            </a:r>
            <a:endParaRPr b="1" i="0" sz="2600" u="none" cap="none" strike="noStrike">
              <a:solidFill>
                <a:srgbClr val="434343"/>
              </a:solidFill>
              <a:latin typeface="Proxima Nova"/>
              <a:ea typeface="Proxima Nova"/>
              <a:cs typeface="Proxima Nova"/>
              <a:sym typeface="Proxima Nova"/>
            </a:endParaRPr>
          </a:p>
        </p:txBody>
      </p:sp>
      <p:sp>
        <p:nvSpPr>
          <p:cNvPr id="877" name="Google Shape;877;p109"/>
          <p:cNvSpPr txBox="1"/>
          <p:nvPr/>
        </p:nvSpPr>
        <p:spPr>
          <a:xfrm>
            <a:off x="2468154" y="902738"/>
            <a:ext cx="2174100" cy="372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300"/>
              <a:buFont typeface="Arial"/>
              <a:buNone/>
            </a:pPr>
            <a:r>
              <a:rPr b="1" i="0" lang="en" sz="1300" u="none" cap="none" strike="noStrike">
                <a:solidFill>
                  <a:srgbClr val="DF2F4D"/>
                </a:solidFill>
                <a:latin typeface="Proxima Nova"/>
                <a:ea typeface="Proxima Nova"/>
                <a:cs typeface="Proxima Nova"/>
                <a:sym typeface="Proxima Nova"/>
              </a:rPr>
              <a:t>CHAPTER 9</a:t>
            </a:r>
            <a:endParaRPr b="1" i="0" sz="1300" u="none" cap="none" strike="noStrike">
              <a:solidFill>
                <a:srgbClr val="DF2F4D"/>
              </a:solidFill>
              <a:latin typeface="Proxima Nova"/>
              <a:ea typeface="Proxima Nova"/>
              <a:cs typeface="Proxima Nova"/>
              <a:sym typeface="Proxima Nova"/>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1" name="Shape 881"/>
        <p:cNvGrpSpPr/>
        <p:nvPr/>
      </p:nvGrpSpPr>
      <p:grpSpPr>
        <a:xfrm>
          <a:off x="0" y="0"/>
          <a:ext cx="0" cy="0"/>
          <a:chOff x="0" y="0"/>
          <a:chExt cx="0" cy="0"/>
        </a:xfrm>
      </p:grpSpPr>
      <p:sp>
        <p:nvSpPr>
          <p:cNvPr id="882" name="Google Shape;882;p110"/>
          <p:cNvSpPr/>
          <p:nvPr/>
        </p:nvSpPr>
        <p:spPr>
          <a:xfrm>
            <a:off x="4914900" y="0"/>
            <a:ext cx="5143500" cy="7772400"/>
          </a:xfrm>
          <a:prstGeom prst="rect">
            <a:avLst/>
          </a:prstGeom>
          <a:solidFill>
            <a:srgbClr val="2D3E50"/>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883" name="Google Shape;883;p110"/>
          <p:cNvPicPr preferRelativeResize="0"/>
          <p:nvPr/>
        </p:nvPicPr>
        <p:blipFill rotWithShape="1">
          <a:blip r:embed="rId3">
            <a:alphaModFix amt="84000"/>
          </a:blip>
          <a:srcRect b="0" l="27938" r="27943" t="0"/>
          <a:stretch/>
        </p:blipFill>
        <p:spPr>
          <a:xfrm>
            <a:off x="4914914" y="0"/>
            <a:ext cx="5143482" cy="7772403"/>
          </a:xfrm>
          <a:prstGeom prst="rect">
            <a:avLst/>
          </a:prstGeom>
          <a:noFill/>
          <a:ln>
            <a:noFill/>
          </a:ln>
        </p:spPr>
      </p:pic>
      <p:pic>
        <p:nvPicPr>
          <p:cNvPr id="884" name="Google Shape;884;p110"/>
          <p:cNvPicPr preferRelativeResize="0"/>
          <p:nvPr/>
        </p:nvPicPr>
        <p:blipFill rotWithShape="1">
          <a:blip r:embed="rId4">
            <a:alphaModFix/>
          </a:blip>
          <a:srcRect b="0" l="0" r="0" t="0"/>
          <a:stretch/>
        </p:blipFill>
        <p:spPr>
          <a:xfrm>
            <a:off x="8222750" y="7028916"/>
            <a:ext cx="1487143" cy="520500"/>
          </a:xfrm>
          <a:prstGeom prst="rect">
            <a:avLst/>
          </a:prstGeom>
          <a:noFill/>
          <a:ln>
            <a:noFill/>
          </a:ln>
        </p:spPr>
      </p:pic>
      <p:sp>
        <p:nvSpPr>
          <p:cNvPr id="885" name="Google Shape;885;p110"/>
          <p:cNvSpPr/>
          <p:nvPr/>
        </p:nvSpPr>
        <p:spPr>
          <a:xfrm>
            <a:off x="1828225" y="6745413"/>
            <a:ext cx="254100" cy="254100"/>
          </a:xfrm>
          <a:prstGeom prst="ellipse">
            <a:avLst/>
          </a:prstGeom>
          <a:solidFill>
            <a:srgbClr val="E4004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86" name="Google Shape;886;p110"/>
          <p:cNvSpPr/>
          <p:nvPr/>
        </p:nvSpPr>
        <p:spPr>
          <a:xfrm>
            <a:off x="1429375" y="6745413"/>
            <a:ext cx="254100" cy="254100"/>
          </a:xfrm>
          <a:prstGeom prst="ellipse">
            <a:avLst/>
          </a:prstGeom>
          <a:solidFill>
            <a:srgbClr val="E4004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87" name="Google Shape;887;p110"/>
          <p:cNvSpPr/>
          <p:nvPr/>
        </p:nvSpPr>
        <p:spPr>
          <a:xfrm>
            <a:off x="1030525" y="6745413"/>
            <a:ext cx="254100" cy="254100"/>
          </a:xfrm>
          <a:prstGeom prst="ellipse">
            <a:avLst/>
          </a:prstGeom>
          <a:solidFill>
            <a:srgbClr val="E4004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88" name="Google Shape;888;p110"/>
          <p:cNvSpPr/>
          <p:nvPr/>
        </p:nvSpPr>
        <p:spPr>
          <a:xfrm>
            <a:off x="623925" y="6745413"/>
            <a:ext cx="254100" cy="254100"/>
          </a:xfrm>
          <a:prstGeom prst="ellipse">
            <a:avLst/>
          </a:prstGeom>
          <a:solidFill>
            <a:srgbClr val="E4004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89" name="Google Shape;889;p110"/>
          <p:cNvSpPr txBox="1"/>
          <p:nvPr/>
        </p:nvSpPr>
        <p:spPr>
          <a:xfrm>
            <a:off x="554450" y="1307400"/>
            <a:ext cx="4104000" cy="4479600"/>
          </a:xfrm>
          <a:prstGeom prst="rect">
            <a:avLst/>
          </a:prstGeom>
          <a:noFill/>
          <a:ln>
            <a:noFill/>
          </a:ln>
        </p:spPr>
        <p:txBody>
          <a:bodyPr anchorCtr="0" anchor="t" bIns="113100" lIns="113100" spcFirstLastPara="1" rIns="113100" wrap="square" tIns="113100">
            <a:noAutofit/>
          </a:bodyPr>
          <a:lstStyle/>
          <a:p>
            <a:pPr indent="0" lvl="0" marL="0" marR="0" rtl="0" algn="l">
              <a:lnSpc>
                <a:spcPct val="100000"/>
              </a:lnSpc>
              <a:spcBef>
                <a:spcPts val="0"/>
              </a:spcBef>
              <a:spcAft>
                <a:spcPts val="0"/>
              </a:spcAft>
              <a:buClr>
                <a:srgbClr val="000000"/>
              </a:buClr>
              <a:buSzPts val="2600"/>
              <a:buFont typeface="Arial"/>
              <a:buNone/>
            </a:pPr>
            <a:r>
              <a:rPr b="1" i="0" lang="en" sz="2600" u="none" cap="none" strike="noStrike">
                <a:solidFill>
                  <a:srgbClr val="2D3E50"/>
                </a:solidFill>
                <a:latin typeface="Proxima Nova"/>
                <a:ea typeface="Proxima Nova"/>
                <a:cs typeface="Proxima Nova"/>
                <a:sym typeface="Proxima Nova"/>
              </a:rPr>
              <a:t>About Partnership Cloud</a:t>
            </a:r>
            <a:endParaRPr b="1" i="0" sz="2600" u="none" cap="none" strike="noStrike">
              <a:solidFill>
                <a:srgbClr val="2D3E50"/>
              </a:solidFill>
              <a:latin typeface="Proxima Nova"/>
              <a:ea typeface="Proxima Nova"/>
              <a:cs typeface="Proxima Nova"/>
              <a:sym typeface="Proxima Nova"/>
            </a:endParaRPr>
          </a:p>
          <a:p>
            <a:pPr indent="0" lvl="0" marL="0" marR="0" rtl="0" algn="l">
              <a:lnSpc>
                <a:spcPct val="100000"/>
              </a:lnSpc>
              <a:spcBef>
                <a:spcPts val="0"/>
              </a:spcBef>
              <a:spcAft>
                <a:spcPts val="0"/>
              </a:spcAft>
              <a:buClr>
                <a:srgbClr val="000000"/>
              </a:buClr>
              <a:buSzPts val="2400"/>
              <a:buFont typeface="Arial"/>
              <a:buNone/>
            </a:pPr>
            <a:r>
              <a:t/>
            </a:r>
            <a:endParaRPr b="1" i="0" sz="2400" u="none" cap="none" strike="noStrike">
              <a:solidFill>
                <a:srgbClr val="2D3E50"/>
              </a:solidFill>
              <a:latin typeface="Proxima Nova"/>
              <a:ea typeface="Proxima Nova"/>
              <a:cs typeface="Proxima Nova"/>
              <a:sym typeface="Proxima Nova"/>
            </a:endParaRPr>
          </a:p>
          <a:p>
            <a:pPr indent="0" lvl="0" marL="0" marR="0" rtl="0" algn="l">
              <a:lnSpc>
                <a:spcPct val="130000"/>
              </a:lnSpc>
              <a:spcBef>
                <a:spcPts val="0"/>
              </a:spcBef>
              <a:spcAft>
                <a:spcPts val="0"/>
              </a:spcAft>
              <a:buClr>
                <a:srgbClr val="000000"/>
              </a:buClr>
              <a:buSzPts val="1100"/>
              <a:buFont typeface="Arial"/>
              <a:buNone/>
            </a:pPr>
            <a:r>
              <a:rPr b="0" i="0" lang="en" sz="1200" u="none" cap="none" strike="noStrike">
                <a:solidFill>
                  <a:srgbClr val="2D3E50"/>
                </a:solidFill>
                <a:latin typeface="Avenir"/>
                <a:ea typeface="Avenir"/>
                <a:cs typeface="Avenir"/>
                <a:sym typeface="Avenir"/>
              </a:rPr>
              <a:t>Impact’s Partnership Cloud</a:t>
            </a:r>
            <a:r>
              <a:rPr b="0" baseline="30000" i="0" lang="en" sz="1200" u="none" cap="none" strike="noStrike">
                <a:solidFill>
                  <a:srgbClr val="2D3E50"/>
                </a:solidFill>
                <a:latin typeface="Avenir"/>
                <a:ea typeface="Avenir"/>
                <a:cs typeface="Avenir"/>
                <a:sym typeface="Avenir"/>
              </a:rPr>
              <a:t>TM</a:t>
            </a:r>
            <a:r>
              <a:rPr b="0" i="0" lang="en" sz="1200" u="none" cap="none" strike="noStrike">
                <a:solidFill>
                  <a:srgbClr val="2D3E50"/>
                </a:solidFill>
                <a:latin typeface="Avenir"/>
                <a:ea typeface="Avenir"/>
                <a:cs typeface="Avenir"/>
                <a:sym typeface="Avenir"/>
              </a:rPr>
              <a:t> provides an integrated, end-to-end solution for managing all of an enterprise’s partnerships throughout the world.</a:t>
            </a:r>
            <a:endParaRPr b="0" i="0" sz="1200" u="none" cap="none" strike="noStrike">
              <a:solidFill>
                <a:srgbClr val="2D3E50"/>
              </a:solidFill>
              <a:latin typeface="Avenir"/>
              <a:ea typeface="Avenir"/>
              <a:cs typeface="Avenir"/>
              <a:sym typeface="Avenir"/>
            </a:endParaRPr>
          </a:p>
          <a:p>
            <a:pPr indent="0" lvl="0" marL="0" marR="0" rtl="0" algn="l">
              <a:lnSpc>
                <a:spcPct val="130000"/>
              </a:lnSpc>
              <a:spcBef>
                <a:spcPts val="1200"/>
              </a:spcBef>
              <a:spcAft>
                <a:spcPts val="0"/>
              </a:spcAft>
              <a:buClr>
                <a:srgbClr val="000000"/>
              </a:buClr>
              <a:buSzPts val="1100"/>
              <a:buFont typeface="Arial"/>
              <a:buNone/>
            </a:pPr>
            <a:r>
              <a:rPr b="0" i="0" lang="en" sz="1200" u="none" cap="none" strike="noStrike">
                <a:solidFill>
                  <a:srgbClr val="2D3E50"/>
                </a:solidFill>
                <a:latin typeface="Avenir"/>
                <a:ea typeface="Avenir"/>
                <a:cs typeface="Avenir"/>
                <a:sym typeface="Avenir"/>
              </a:rPr>
              <a:t>From discovery, recruitment, and contracting to tracking, protecting, and optimizing — through the entire partner life cycle — the Partnership Cloud helps you drive revenue growth from every type of partner, including traditional affiliates, influencers, strategic partners, app-to-app partners, premium publishers, and more.</a:t>
            </a:r>
            <a:endParaRPr b="0" i="0" sz="1200" u="none" cap="none" strike="noStrike">
              <a:solidFill>
                <a:srgbClr val="2D3E50"/>
              </a:solidFill>
              <a:latin typeface="Avenir"/>
              <a:ea typeface="Avenir"/>
              <a:cs typeface="Avenir"/>
              <a:sym typeface="Avenir"/>
            </a:endParaRPr>
          </a:p>
          <a:p>
            <a:pPr indent="0" lvl="0" marL="0" marR="0" rtl="0" algn="l">
              <a:lnSpc>
                <a:spcPct val="130000"/>
              </a:lnSpc>
              <a:spcBef>
                <a:spcPts val="1200"/>
              </a:spcBef>
              <a:spcAft>
                <a:spcPts val="0"/>
              </a:spcAft>
              <a:buClr>
                <a:srgbClr val="000000"/>
              </a:buClr>
              <a:buSzPts val="1100"/>
              <a:buFont typeface="Arial"/>
              <a:buNone/>
            </a:pPr>
            <a:r>
              <a:rPr b="0" i="0" lang="en" sz="1200" u="none" cap="none" strike="noStrike">
                <a:solidFill>
                  <a:srgbClr val="2D3E50"/>
                </a:solidFill>
                <a:latin typeface="Avenir"/>
                <a:ea typeface="Avenir"/>
                <a:cs typeface="Avenir"/>
                <a:sym typeface="Avenir"/>
              </a:rPr>
              <a:t>To learn more, please visit </a:t>
            </a:r>
            <a:r>
              <a:rPr b="0" i="0" lang="en" sz="1200" u="sng" cap="none" strike="noStrike">
                <a:solidFill>
                  <a:schemeClr val="hlink"/>
                </a:solidFill>
                <a:latin typeface="Avenir"/>
                <a:ea typeface="Avenir"/>
                <a:cs typeface="Avenir"/>
                <a:sym typeface="Avenir"/>
                <a:hlinkClick r:id="rId5"/>
              </a:rPr>
              <a:t>https://impact.com/partnership-cloud/</a:t>
            </a:r>
            <a:r>
              <a:rPr b="0" i="0" lang="en" sz="1200" u="none" cap="none" strike="noStrike">
                <a:solidFill>
                  <a:srgbClr val="2D3E50"/>
                </a:solidFill>
                <a:latin typeface="Avenir"/>
                <a:ea typeface="Avenir"/>
                <a:cs typeface="Avenir"/>
                <a:sym typeface="Avenir"/>
              </a:rPr>
              <a:t> or contact </a:t>
            </a:r>
            <a:r>
              <a:rPr b="0" i="0" lang="en" sz="1200" u="sng" cap="none" strike="noStrike">
                <a:solidFill>
                  <a:schemeClr val="hlink"/>
                </a:solidFill>
                <a:latin typeface="Avenir"/>
                <a:ea typeface="Avenir"/>
                <a:cs typeface="Avenir"/>
                <a:sym typeface="Avenir"/>
                <a:hlinkClick r:id="rId6"/>
              </a:rPr>
              <a:t>grow@impact.com</a:t>
            </a:r>
            <a:r>
              <a:rPr b="0" i="0" lang="en" sz="1200" u="none" cap="none" strike="noStrike">
                <a:solidFill>
                  <a:srgbClr val="0FA1E2"/>
                </a:solidFill>
                <a:latin typeface="Avenir"/>
                <a:ea typeface="Avenir"/>
                <a:cs typeface="Avenir"/>
                <a:sym typeface="Avenir"/>
              </a:rPr>
              <a:t> </a:t>
            </a:r>
            <a:r>
              <a:rPr b="0" i="0" lang="en" sz="1200" u="none" cap="none" strike="noStrike">
                <a:solidFill>
                  <a:srgbClr val="2D3E50"/>
                </a:solidFill>
                <a:latin typeface="Avenir"/>
                <a:ea typeface="Avenir"/>
                <a:cs typeface="Avenir"/>
                <a:sym typeface="Avenir"/>
              </a:rPr>
              <a:t>to schedule a free demo.</a:t>
            </a:r>
            <a:endParaRPr b="0" i="0" sz="1200" u="none" cap="none" strike="noStrike">
              <a:solidFill>
                <a:srgbClr val="2D3E50"/>
              </a:solidFill>
              <a:latin typeface="Avenir"/>
              <a:ea typeface="Avenir"/>
              <a:cs typeface="Avenir"/>
              <a:sym typeface="Avenir"/>
            </a:endParaRPr>
          </a:p>
          <a:p>
            <a:pPr indent="0" lvl="0" marL="0" marR="0" rtl="0" algn="l">
              <a:lnSpc>
                <a:spcPct val="130000"/>
              </a:lnSpc>
              <a:spcBef>
                <a:spcPts val="1200"/>
              </a:spcBef>
              <a:spcAft>
                <a:spcPts val="1200"/>
              </a:spcAft>
              <a:buClr>
                <a:srgbClr val="000000"/>
              </a:buClr>
              <a:buSzPts val="1200"/>
              <a:buFont typeface="Arial"/>
              <a:buNone/>
            </a:pPr>
            <a:r>
              <a:t/>
            </a:r>
            <a:endParaRPr b="0" i="0" sz="1200" u="none" cap="none" strike="noStrike">
              <a:solidFill>
                <a:srgbClr val="2D3E50"/>
              </a:solidFill>
              <a:latin typeface="Avenir"/>
              <a:ea typeface="Avenir"/>
              <a:cs typeface="Avenir"/>
              <a:sym typeface="Avenir"/>
            </a:endParaRPr>
          </a:p>
        </p:txBody>
      </p:sp>
      <p:cxnSp>
        <p:nvCxnSpPr>
          <p:cNvPr id="890" name="Google Shape;890;p110"/>
          <p:cNvCxnSpPr/>
          <p:nvPr/>
        </p:nvCxnSpPr>
        <p:spPr>
          <a:xfrm>
            <a:off x="687925" y="6016125"/>
            <a:ext cx="2401800" cy="0"/>
          </a:xfrm>
          <a:prstGeom prst="straightConnector1">
            <a:avLst/>
          </a:prstGeom>
          <a:noFill/>
          <a:ln cap="flat" cmpd="sng" w="9525">
            <a:solidFill>
              <a:srgbClr val="EFEFEF"/>
            </a:solidFill>
            <a:prstDash val="solid"/>
            <a:round/>
            <a:headEnd len="sm" w="sm" type="none"/>
            <a:tailEnd len="sm" w="sm" type="none"/>
          </a:ln>
        </p:spPr>
      </p:cxnSp>
      <p:sp>
        <p:nvSpPr>
          <p:cNvPr id="891" name="Google Shape;891;p110"/>
          <p:cNvSpPr txBox="1"/>
          <p:nvPr/>
        </p:nvSpPr>
        <p:spPr>
          <a:xfrm>
            <a:off x="554450" y="7250727"/>
            <a:ext cx="3508500" cy="2541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800"/>
              <a:buFont typeface="Arial"/>
              <a:buNone/>
            </a:pPr>
            <a:r>
              <a:rPr b="1" i="0" lang="en" sz="800" u="none" cap="none" strike="noStrike">
                <a:solidFill>
                  <a:srgbClr val="000000"/>
                </a:solidFill>
                <a:latin typeface="Avenir"/>
                <a:ea typeface="Avenir"/>
                <a:cs typeface="Avenir"/>
                <a:sym typeface="Avenir"/>
              </a:rPr>
              <a:t>© 2020 Impact Tech, Inc. All rights reserved. </a:t>
            </a:r>
            <a:endParaRPr b="1" i="0" sz="800" u="none" cap="none" strike="noStrike">
              <a:solidFill>
                <a:srgbClr val="000000"/>
              </a:solidFill>
              <a:latin typeface="Avenir"/>
              <a:ea typeface="Avenir"/>
              <a:cs typeface="Avenir"/>
              <a:sym typeface="Avenir"/>
            </a:endParaRPr>
          </a:p>
        </p:txBody>
      </p:sp>
      <p:pic>
        <p:nvPicPr>
          <p:cNvPr id="892" name="Google Shape;892;p110">
            <a:hlinkClick r:id="rId7"/>
          </p:cNvPr>
          <p:cNvPicPr preferRelativeResize="0"/>
          <p:nvPr/>
        </p:nvPicPr>
        <p:blipFill rotWithShape="1">
          <a:blip r:embed="rId8">
            <a:alphaModFix/>
          </a:blip>
          <a:srcRect b="0" l="0" r="0" t="0"/>
          <a:stretch/>
        </p:blipFill>
        <p:spPr>
          <a:xfrm>
            <a:off x="653322" y="6767045"/>
            <a:ext cx="210841" cy="210825"/>
          </a:xfrm>
          <a:prstGeom prst="rect">
            <a:avLst/>
          </a:prstGeom>
          <a:noFill/>
          <a:ln>
            <a:noFill/>
          </a:ln>
        </p:spPr>
      </p:pic>
      <p:pic>
        <p:nvPicPr>
          <p:cNvPr id="893" name="Google Shape;893;p110">
            <a:hlinkClick r:id="rId9"/>
          </p:cNvPr>
          <p:cNvPicPr preferRelativeResize="0"/>
          <p:nvPr/>
        </p:nvPicPr>
        <p:blipFill rotWithShape="1">
          <a:blip r:embed="rId10">
            <a:alphaModFix/>
          </a:blip>
          <a:srcRect b="0" l="0" r="0" t="0"/>
          <a:stretch/>
        </p:blipFill>
        <p:spPr>
          <a:xfrm>
            <a:off x="1052158" y="6767039"/>
            <a:ext cx="210841" cy="210825"/>
          </a:xfrm>
          <a:prstGeom prst="rect">
            <a:avLst/>
          </a:prstGeom>
          <a:noFill/>
          <a:ln>
            <a:noFill/>
          </a:ln>
        </p:spPr>
      </p:pic>
      <p:pic>
        <p:nvPicPr>
          <p:cNvPr id="894" name="Google Shape;894;p110">
            <a:hlinkClick r:id="rId11"/>
          </p:cNvPr>
          <p:cNvPicPr preferRelativeResize="0"/>
          <p:nvPr/>
        </p:nvPicPr>
        <p:blipFill rotWithShape="1">
          <a:blip r:embed="rId12">
            <a:alphaModFix/>
          </a:blip>
          <a:srcRect b="0" l="0" r="0" t="0"/>
          <a:stretch/>
        </p:blipFill>
        <p:spPr>
          <a:xfrm>
            <a:off x="1450987" y="6767039"/>
            <a:ext cx="210841" cy="210825"/>
          </a:xfrm>
          <a:prstGeom prst="rect">
            <a:avLst/>
          </a:prstGeom>
          <a:noFill/>
          <a:ln>
            <a:noFill/>
          </a:ln>
        </p:spPr>
      </p:pic>
      <p:pic>
        <p:nvPicPr>
          <p:cNvPr id="895" name="Google Shape;895;p110">
            <a:hlinkClick r:id="rId13"/>
          </p:cNvPr>
          <p:cNvPicPr preferRelativeResize="0"/>
          <p:nvPr/>
        </p:nvPicPr>
        <p:blipFill rotWithShape="1">
          <a:blip r:embed="rId14">
            <a:alphaModFix/>
          </a:blip>
          <a:srcRect b="0" l="0" r="0" t="0"/>
          <a:stretch/>
        </p:blipFill>
        <p:spPr>
          <a:xfrm>
            <a:off x="1849850" y="6767026"/>
            <a:ext cx="210841" cy="210825"/>
          </a:xfrm>
          <a:prstGeom prst="rect">
            <a:avLst/>
          </a:prstGeom>
          <a:noFill/>
          <a:ln>
            <a:noFill/>
          </a:ln>
        </p:spPr>
      </p:pic>
      <p:sp>
        <p:nvSpPr>
          <p:cNvPr id="896" name="Google Shape;896;p110"/>
          <p:cNvSpPr txBox="1"/>
          <p:nvPr/>
        </p:nvSpPr>
        <p:spPr>
          <a:xfrm>
            <a:off x="554450" y="6424567"/>
            <a:ext cx="3508500" cy="2541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000"/>
              <a:buFont typeface="Arial"/>
              <a:buNone/>
            </a:pPr>
            <a:r>
              <a:rPr b="1" i="0" lang="en" sz="1000" u="none" cap="none" strike="noStrike">
                <a:solidFill>
                  <a:srgbClr val="000000"/>
                </a:solidFill>
                <a:latin typeface="Avenir"/>
                <a:ea typeface="Avenir"/>
                <a:cs typeface="Avenir"/>
                <a:sym typeface="Avenir"/>
              </a:rPr>
              <a:t>Follow us for all the latest news and insights:</a:t>
            </a:r>
            <a:endParaRPr b="1" i="0" sz="1000" u="none" cap="none" strike="noStrike">
              <a:solidFill>
                <a:srgbClr val="0FA1E2"/>
              </a:solidFill>
              <a:latin typeface="Avenir"/>
              <a:ea typeface="Avenir"/>
              <a:cs typeface="Avenir"/>
              <a:sym typeface="Avenir"/>
            </a:endParaRPr>
          </a:p>
        </p:txBody>
      </p:sp>
      <p:pic>
        <p:nvPicPr>
          <p:cNvPr id="897" name="Google Shape;897;p110">
            <a:hlinkClick r:id="rId15"/>
          </p:cNvPr>
          <p:cNvPicPr preferRelativeResize="0"/>
          <p:nvPr/>
        </p:nvPicPr>
        <p:blipFill rotWithShape="1">
          <a:blip r:embed="rId16">
            <a:alphaModFix/>
          </a:blip>
          <a:srcRect b="13308" l="6356" r="6669" t="13731"/>
          <a:stretch/>
        </p:blipFill>
        <p:spPr>
          <a:xfrm>
            <a:off x="554450" y="276400"/>
            <a:ext cx="1105275" cy="53065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8" name="Shape 298"/>
        <p:cNvGrpSpPr/>
        <p:nvPr/>
      </p:nvGrpSpPr>
      <p:grpSpPr>
        <a:xfrm>
          <a:off x="0" y="0"/>
          <a:ext cx="0" cy="0"/>
          <a:chOff x="0" y="0"/>
          <a:chExt cx="0" cy="0"/>
        </a:xfrm>
      </p:grpSpPr>
      <p:sp>
        <p:nvSpPr>
          <p:cNvPr id="299" name="Google Shape;299;p76"/>
          <p:cNvSpPr txBox="1"/>
          <p:nvPr/>
        </p:nvSpPr>
        <p:spPr>
          <a:xfrm>
            <a:off x="605663" y="7105125"/>
            <a:ext cx="4062900" cy="3726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800"/>
              <a:buFont typeface="Arial"/>
              <a:buNone/>
            </a:pPr>
            <a:r>
              <a:rPr b="0" i="0" lang="en" sz="800" u="sng" cap="none" strike="noStrike">
                <a:solidFill>
                  <a:schemeClr val="hlink"/>
                </a:solidFill>
                <a:latin typeface="Avenir"/>
                <a:ea typeface="Avenir"/>
                <a:cs typeface="Avenir"/>
                <a:sym typeface="Avenir"/>
                <a:hlinkClick r:id="rId3"/>
              </a:rPr>
              <a:t>https://www.wired.com/story/instagrams-crackdown-fake-followers-might-work/</a:t>
            </a:r>
            <a:endParaRPr b="0" i="0" sz="800" u="none" cap="none" strike="noStrike">
              <a:solidFill>
                <a:srgbClr val="0FA1E2"/>
              </a:solidFill>
              <a:latin typeface="Avenir"/>
              <a:ea typeface="Avenir"/>
              <a:cs typeface="Avenir"/>
              <a:sym typeface="Avenir"/>
            </a:endParaRPr>
          </a:p>
        </p:txBody>
      </p:sp>
      <p:pic>
        <p:nvPicPr>
          <p:cNvPr id="300" name="Google Shape;300;p76"/>
          <p:cNvPicPr preferRelativeResize="0"/>
          <p:nvPr/>
        </p:nvPicPr>
        <p:blipFill rotWithShape="1">
          <a:blip r:embed="rId4">
            <a:alphaModFix/>
          </a:blip>
          <a:srcRect b="-81324" l="-29974" r="1769" t="1080"/>
          <a:stretch/>
        </p:blipFill>
        <p:spPr>
          <a:xfrm flipH="1">
            <a:off x="4992205" y="4780244"/>
            <a:ext cx="6705300" cy="6705300"/>
          </a:xfrm>
          <a:prstGeom prst="ellipse">
            <a:avLst/>
          </a:prstGeom>
          <a:noFill/>
          <a:ln>
            <a:noFill/>
          </a:ln>
        </p:spPr>
      </p:pic>
      <p:sp>
        <p:nvSpPr>
          <p:cNvPr id="301" name="Google Shape;301;p76"/>
          <p:cNvSpPr txBox="1"/>
          <p:nvPr/>
        </p:nvSpPr>
        <p:spPr>
          <a:xfrm>
            <a:off x="567500" y="1946300"/>
            <a:ext cx="7323900" cy="4101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1200"/>
              </a:spcAft>
              <a:buClr>
                <a:srgbClr val="000000"/>
              </a:buClr>
              <a:buSzPts val="1100"/>
              <a:buFont typeface="Arial"/>
              <a:buNone/>
            </a:pPr>
            <a:r>
              <a:rPr b="1" i="0" lang="en" sz="1600" u="none" cap="none" strike="noStrike">
                <a:solidFill>
                  <a:srgbClr val="E40046"/>
                </a:solidFill>
                <a:latin typeface="Proxima Nova"/>
                <a:ea typeface="Proxima Nova"/>
                <a:cs typeface="Proxima Nova"/>
                <a:sym typeface="Proxima Nova"/>
              </a:rPr>
              <a:t>Any relationship requires time, patience, and good communication</a:t>
            </a:r>
            <a:endParaRPr b="0" i="0" sz="1200" u="none" cap="none" strike="noStrike">
              <a:solidFill>
                <a:srgbClr val="E40046"/>
              </a:solidFill>
              <a:latin typeface="Proxima Nova"/>
              <a:ea typeface="Proxima Nova"/>
              <a:cs typeface="Proxima Nova"/>
              <a:sym typeface="Proxima Nova"/>
            </a:endParaRPr>
          </a:p>
        </p:txBody>
      </p:sp>
      <p:sp>
        <p:nvSpPr>
          <p:cNvPr id="302" name="Google Shape;302;p76"/>
          <p:cNvSpPr txBox="1"/>
          <p:nvPr/>
        </p:nvSpPr>
        <p:spPr>
          <a:xfrm>
            <a:off x="555125" y="1330949"/>
            <a:ext cx="8041200" cy="530700"/>
          </a:xfrm>
          <a:prstGeom prst="rect">
            <a:avLst/>
          </a:prstGeom>
          <a:noFill/>
          <a:ln>
            <a:noFill/>
          </a:ln>
        </p:spPr>
        <p:txBody>
          <a:bodyPr anchorCtr="0" anchor="t" bIns="113100" lIns="113100" spcFirstLastPara="1" rIns="113100" wrap="square" tIns="113100">
            <a:noAutofit/>
          </a:bodyPr>
          <a:lstStyle/>
          <a:p>
            <a:pPr indent="0" lvl="0" marL="0" marR="0" rtl="0" algn="l">
              <a:lnSpc>
                <a:spcPct val="100000"/>
              </a:lnSpc>
              <a:spcBef>
                <a:spcPts val="300"/>
              </a:spcBef>
              <a:spcAft>
                <a:spcPts val="600"/>
              </a:spcAft>
              <a:buClr>
                <a:srgbClr val="000000"/>
              </a:buClr>
              <a:buSzPts val="2600"/>
              <a:buFont typeface="Arial"/>
              <a:buNone/>
            </a:pPr>
            <a:r>
              <a:rPr b="1" i="0" lang="en" sz="2600" u="none" cap="none" strike="noStrike">
                <a:solidFill>
                  <a:srgbClr val="2D3E50"/>
                </a:solidFill>
                <a:latin typeface="Proxima Nova"/>
                <a:ea typeface="Proxima Nova"/>
                <a:cs typeface="Proxima Nova"/>
                <a:sym typeface="Proxima Nova"/>
              </a:rPr>
              <a:t>Introduction: It’s called “partnership” for a reason</a:t>
            </a:r>
            <a:endParaRPr b="1" i="0" sz="2600" u="none" cap="none" strike="noStrike">
              <a:solidFill>
                <a:srgbClr val="2D3E50"/>
              </a:solidFill>
              <a:latin typeface="Proxima Nova"/>
              <a:ea typeface="Proxima Nova"/>
              <a:cs typeface="Proxima Nova"/>
              <a:sym typeface="Proxima Nova"/>
            </a:endParaRPr>
          </a:p>
        </p:txBody>
      </p:sp>
      <p:sp>
        <p:nvSpPr>
          <p:cNvPr id="303" name="Google Shape;303;p76"/>
          <p:cNvSpPr txBox="1"/>
          <p:nvPr/>
        </p:nvSpPr>
        <p:spPr>
          <a:xfrm>
            <a:off x="593503" y="1143622"/>
            <a:ext cx="2174100" cy="372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300"/>
              <a:buFont typeface="Arial"/>
              <a:buNone/>
            </a:pPr>
            <a:r>
              <a:rPr b="1" i="0" lang="en" sz="1300" u="none" cap="none" strike="noStrike">
                <a:solidFill>
                  <a:srgbClr val="E40046"/>
                </a:solidFill>
                <a:latin typeface="Proxima Nova"/>
                <a:ea typeface="Proxima Nova"/>
                <a:cs typeface="Proxima Nova"/>
                <a:sym typeface="Proxima Nova"/>
              </a:rPr>
              <a:t>CHAPTER 1</a:t>
            </a:r>
            <a:endParaRPr b="1" i="0" sz="1300" u="none" cap="none" strike="noStrike">
              <a:solidFill>
                <a:srgbClr val="E40046"/>
              </a:solidFill>
              <a:latin typeface="Proxima Nova"/>
              <a:ea typeface="Proxima Nova"/>
              <a:cs typeface="Proxima Nova"/>
              <a:sym typeface="Proxima Nova"/>
            </a:endParaRPr>
          </a:p>
        </p:txBody>
      </p:sp>
      <p:sp>
        <p:nvSpPr>
          <p:cNvPr id="304" name="Google Shape;304;p76"/>
          <p:cNvSpPr txBox="1"/>
          <p:nvPr/>
        </p:nvSpPr>
        <p:spPr>
          <a:xfrm>
            <a:off x="5177600" y="2593550"/>
            <a:ext cx="4104000" cy="18069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highlight>
                  <a:schemeClr val="lt1"/>
                </a:highlight>
                <a:latin typeface="Avenir"/>
                <a:ea typeface="Avenir"/>
                <a:cs typeface="Avenir"/>
                <a:sym typeface="Avenir"/>
              </a:rPr>
              <a:t>It might take extra time to manage these brand partnerships, but it was an investment in the long-term health of the relationship and led to greater results for both parties. Most importantly, </a:t>
            </a:r>
            <a:br>
              <a:rPr b="0" i="0" lang="en" sz="1300" u="none" cap="none" strike="noStrike">
                <a:solidFill>
                  <a:srgbClr val="2D3E50"/>
                </a:solidFill>
                <a:highlight>
                  <a:schemeClr val="lt1"/>
                </a:highlight>
                <a:latin typeface="Avenir"/>
                <a:ea typeface="Avenir"/>
                <a:cs typeface="Avenir"/>
                <a:sym typeface="Avenir"/>
              </a:rPr>
            </a:br>
            <a:r>
              <a:rPr b="0" i="0" lang="en" sz="1300" u="none" cap="none" strike="noStrike">
                <a:solidFill>
                  <a:srgbClr val="2D3E50"/>
                </a:solidFill>
                <a:highlight>
                  <a:schemeClr val="lt1"/>
                </a:highlight>
                <a:latin typeface="Avenir"/>
                <a:ea typeface="Avenir"/>
                <a:cs typeface="Avenir"/>
                <a:sym typeface="Avenir"/>
              </a:rPr>
              <a:t>it was manageable because brands were more selective about who they partnered with and worked on a much smaller scale.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1200"/>
              </a:spcAft>
              <a:buClr>
                <a:srgbClr val="000000"/>
              </a:buClr>
              <a:buSzPts val="1300"/>
              <a:buFont typeface="Arial"/>
              <a:buNone/>
            </a:pPr>
            <a:r>
              <a:t/>
            </a:r>
            <a:endParaRPr b="0" i="0" sz="1300" u="none" cap="none" strike="noStrike">
              <a:solidFill>
                <a:srgbClr val="2D3E50"/>
              </a:solidFill>
              <a:latin typeface="Avenir"/>
              <a:ea typeface="Avenir"/>
              <a:cs typeface="Avenir"/>
              <a:sym typeface="Avenir"/>
            </a:endParaRPr>
          </a:p>
        </p:txBody>
      </p:sp>
      <p:sp>
        <p:nvSpPr>
          <p:cNvPr id="305" name="Google Shape;305;p76"/>
          <p:cNvSpPr txBox="1"/>
          <p:nvPr/>
        </p:nvSpPr>
        <p:spPr>
          <a:xfrm>
            <a:off x="582075" y="2605000"/>
            <a:ext cx="4158000" cy="44169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highlight>
                  <a:schemeClr val="lt1"/>
                </a:highlight>
                <a:latin typeface="Avenir"/>
                <a:ea typeface="Avenir"/>
                <a:cs typeface="Avenir"/>
                <a:sym typeface="Avenir"/>
              </a:rPr>
              <a:t>When it comes to our personal lives, we know that shared values, communication, and compromise are the pillars of a “good” relationship. Why then in business do many of those concepts fall by the wayside? It’s because of time. It takes work to build good relationships and the same goes for influencer partnerships. </a:t>
            </a:r>
            <a:endParaRPr b="0" i="0" sz="1300" u="none" cap="none" strike="noStrike">
              <a:solidFill>
                <a:srgbClr val="2D3E50"/>
              </a:solidFill>
              <a:highlight>
                <a:schemeClr val="lt1"/>
              </a:highlight>
              <a:latin typeface="Avenir"/>
              <a:ea typeface="Avenir"/>
              <a:cs typeface="Avenir"/>
              <a:sym typeface="Avenir"/>
            </a:endParaRPr>
          </a:p>
          <a:p>
            <a:pPr indent="0" lvl="0" marL="0" marR="0" rtl="0" algn="l">
              <a:lnSpc>
                <a:spcPct val="130000"/>
              </a:lnSpc>
              <a:spcBef>
                <a:spcPts val="0"/>
              </a:spcBef>
              <a:spcAft>
                <a:spcPts val="0"/>
              </a:spcAft>
              <a:buClr>
                <a:schemeClr val="dk1"/>
              </a:buClr>
              <a:buSzPts val="1100"/>
              <a:buFont typeface="Arial"/>
              <a:buNone/>
            </a:pPr>
            <a:r>
              <a:t/>
            </a:r>
            <a:endParaRPr b="0" i="0" sz="1300" u="none" cap="none" strike="noStrike">
              <a:solidFill>
                <a:srgbClr val="2D3E50"/>
              </a:solidFill>
              <a:highlight>
                <a:schemeClr val="lt1"/>
              </a:highlight>
              <a:latin typeface="Avenir"/>
              <a:ea typeface="Avenir"/>
              <a:cs typeface="Avenir"/>
              <a:sym typeface="Avenir"/>
            </a:endParaRPr>
          </a:p>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highlight>
                  <a:schemeClr val="lt1"/>
                </a:highlight>
                <a:latin typeface="Avenir"/>
                <a:ea typeface="Avenir"/>
                <a:cs typeface="Avenir"/>
                <a:sym typeface="Avenir"/>
              </a:rPr>
              <a:t>Traditionally,</a:t>
            </a:r>
            <a:r>
              <a:rPr b="0" i="1" lang="en" sz="1300" u="none" cap="none" strike="noStrike">
                <a:solidFill>
                  <a:srgbClr val="2D3E50"/>
                </a:solidFill>
                <a:highlight>
                  <a:schemeClr val="lt1"/>
                </a:highlight>
                <a:latin typeface="Avenir"/>
                <a:ea typeface="Avenir"/>
                <a:cs typeface="Avenir"/>
                <a:sym typeface="Avenir"/>
              </a:rPr>
              <a:t> </a:t>
            </a:r>
            <a:r>
              <a:rPr b="0" i="0" lang="en" sz="1300" u="none" cap="none" strike="noStrike">
                <a:solidFill>
                  <a:srgbClr val="2D3E50"/>
                </a:solidFill>
                <a:highlight>
                  <a:schemeClr val="lt1"/>
                </a:highlight>
                <a:latin typeface="Avenir"/>
                <a:ea typeface="Avenir"/>
                <a:cs typeface="Avenir"/>
                <a:sym typeface="Avenir"/>
              </a:rPr>
              <a:t>the terms “partner marketing” represented a collaboration between two brands that want to reach a common goal. In this kind of partnership, there’s typically a customized approach, branded pitches, well-thought-out strategy, and continued partnership or account management. </a:t>
            </a:r>
            <a:endParaRPr b="0" i="0" sz="1300" u="none" cap="none" strike="noStrike">
              <a:solidFill>
                <a:srgbClr val="2D3E50"/>
              </a:solidFill>
              <a:latin typeface="Avenir"/>
              <a:ea typeface="Avenir"/>
              <a:cs typeface="Avenir"/>
              <a:sym typeface="Avenir"/>
            </a:endParaRPr>
          </a:p>
        </p:txBody>
      </p:sp>
      <p:pic>
        <p:nvPicPr>
          <p:cNvPr id="306" name="Google Shape;306;p76">
            <a:hlinkClick r:id="rId5"/>
          </p:cNvPr>
          <p:cNvPicPr preferRelativeResize="0"/>
          <p:nvPr/>
        </p:nvPicPr>
        <p:blipFill rotWithShape="1">
          <a:blip r:embed="rId6">
            <a:alphaModFix/>
          </a:blip>
          <a:srcRect b="13308" l="6356" r="6669" t="13731"/>
          <a:stretch/>
        </p:blipFill>
        <p:spPr>
          <a:xfrm>
            <a:off x="677100" y="312387"/>
            <a:ext cx="1105275" cy="53065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0" name="Shape 310"/>
        <p:cNvGrpSpPr/>
        <p:nvPr/>
      </p:nvGrpSpPr>
      <p:grpSpPr>
        <a:xfrm>
          <a:off x="0" y="0"/>
          <a:ext cx="0" cy="0"/>
          <a:chOff x="0" y="0"/>
          <a:chExt cx="0" cy="0"/>
        </a:xfrm>
      </p:grpSpPr>
      <p:pic>
        <p:nvPicPr>
          <p:cNvPr id="311" name="Google Shape;311;p77"/>
          <p:cNvPicPr preferRelativeResize="0"/>
          <p:nvPr/>
        </p:nvPicPr>
        <p:blipFill rotWithShape="1">
          <a:blip r:embed="rId3">
            <a:alphaModFix amt="10000"/>
          </a:blip>
          <a:srcRect b="-20148" l="-38733" r="42809" t="-14712"/>
          <a:stretch/>
        </p:blipFill>
        <p:spPr>
          <a:xfrm>
            <a:off x="-6505525" y="-1188375"/>
            <a:ext cx="10637100" cy="10637100"/>
          </a:xfrm>
          <a:prstGeom prst="donut">
            <a:avLst>
              <a:gd fmla="val 19423" name="adj"/>
            </a:avLst>
          </a:prstGeom>
          <a:noFill/>
          <a:ln>
            <a:noFill/>
          </a:ln>
        </p:spPr>
      </p:pic>
      <p:sp>
        <p:nvSpPr>
          <p:cNvPr id="312" name="Google Shape;312;p77"/>
          <p:cNvSpPr txBox="1"/>
          <p:nvPr/>
        </p:nvSpPr>
        <p:spPr>
          <a:xfrm rot="-5400000">
            <a:off x="-1973775" y="3906530"/>
            <a:ext cx="5842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chemeClr val="dk1"/>
              </a:buClr>
              <a:buSzPts val="1100"/>
              <a:buFont typeface="Arial"/>
              <a:buNone/>
            </a:pPr>
            <a:r>
              <a:rPr b="1" i="0" lang="en" sz="1400" u="none" cap="none" strike="noStrike">
                <a:solidFill>
                  <a:srgbClr val="2D3E50"/>
                </a:solidFill>
                <a:latin typeface="Proxima Nova"/>
                <a:ea typeface="Proxima Nova"/>
                <a:cs typeface="Proxima Nova"/>
                <a:sym typeface="Proxima Nova"/>
              </a:rPr>
              <a:t>Introduction: It’s called “partnerships” for a reason</a:t>
            </a:r>
            <a:endParaRPr b="1" i="0" sz="1400" u="none" cap="none" strike="noStrike">
              <a:solidFill>
                <a:srgbClr val="2D3E50"/>
              </a:solidFill>
              <a:latin typeface="Proxima Nova"/>
              <a:ea typeface="Proxima Nova"/>
              <a:cs typeface="Proxima Nova"/>
              <a:sym typeface="Proxima Nova"/>
            </a:endParaRPr>
          </a:p>
        </p:txBody>
      </p:sp>
      <p:cxnSp>
        <p:nvCxnSpPr>
          <p:cNvPr id="313" name="Google Shape;313;p77"/>
          <p:cNvCxnSpPr/>
          <p:nvPr/>
        </p:nvCxnSpPr>
        <p:spPr>
          <a:xfrm>
            <a:off x="947325" y="7341825"/>
            <a:ext cx="0" cy="941400"/>
          </a:xfrm>
          <a:prstGeom prst="straightConnector1">
            <a:avLst/>
          </a:prstGeom>
          <a:noFill/>
          <a:ln cap="flat" cmpd="sng" w="19050">
            <a:solidFill>
              <a:srgbClr val="2D3E50"/>
            </a:solidFill>
            <a:prstDash val="solid"/>
            <a:round/>
            <a:headEnd len="sm" w="sm" type="none"/>
            <a:tailEnd len="sm" w="sm" type="none"/>
          </a:ln>
        </p:spPr>
      </p:cxnSp>
      <p:sp>
        <p:nvSpPr>
          <p:cNvPr id="314" name="Google Shape;314;p77"/>
          <p:cNvSpPr txBox="1"/>
          <p:nvPr/>
        </p:nvSpPr>
        <p:spPr>
          <a:xfrm>
            <a:off x="2474125" y="1070276"/>
            <a:ext cx="6936300" cy="2720400"/>
          </a:xfrm>
          <a:prstGeom prst="rect">
            <a:avLst/>
          </a:prstGeom>
          <a:noFill/>
          <a:ln>
            <a:noFill/>
          </a:ln>
        </p:spPr>
        <p:txBody>
          <a:bodyPr anchorCtr="0" anchor="t" bIns="113100" lIns="113100" spcFirstLastPara="1" rIns="113100" wrap="square" tIns="113100">
            <a:noAutofit/>
          </a:bodyPr>
          <a:lstStyle/>
          <a:p>
            <a:pPr indent="0" lvl="0" marL="0" marR="0" rtl="0" algn="l">
              <a:lnSpc>
                <a:spcPct val="114000"/>
              </a:lnSpc>
              <a:spcBef>
                <a:spcPts val="0"/>
              </a:spcBef>
              <a:spcAft>
                <a:spcPts val="0"/>
              </a:spcAft>
              <a:buClr>
                <a:srgbClr val="000000"/>
              </a:buClr>
              <a:buSzPts val="2000"/>
              <a:buFont typeface="Arial"/>
              <a:buNone/>
            </a:pPr>
            <a:r>
              <a:rPr b="1" i="0" lang="en" sz="2000" u="none" cap="none" strike="noStrike">
                <a:solidFill>
                  <a:srgbClr val="2D3E50"/>
                </a:solidFill>
                <a:latin typeface="Proxima Nova"/>
                <a:ea typeface="Proxima Nova"/>
                <a:cs typeface="Proxima Nova"/>
                <a:sym typeface="Proxima Nova"/>
              </a:rPr>
              <a:t>Influencer partnerships don’t have to be complicated </a:t>
            </a:r>
            <a:endParaRPr b="0" i="0" sz="1100" u="none" cap="none" strike="noStrike">
              <a:solidFill>
                <a:srgbClr val="2D3E50"/>
              </a:solidFill>
              <a:highlight>
                <a:srgbClr val="FFFFFF"/>
              </a:highlight>
              <a:latin typeface="Arial"/>
              <a:ea typeface="Arial"/>
              <a:cs typeface="Arial"/>
              <a:sym typeface="Arial"/>
            </a:endParaRPr>
          </a:p>
          <a:p>
            <a:pPr indent="0" lvl="0" marL="0" marR="0" rtl="0" algn="l">
              <a:lnSpc>
                <a:spcPct val="130000"/>
              </a:lnSpc>
              <a:spcBef>
                <a:spcPts val="200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Whether you’re part of a company, own a business or work as an influencer, you’re probably already familiar with partnerships. It isn’t complex really — partnering with influencers, media houses, brand ambassadors, affiliates, and even with other complementary companies, you're able to introduce your brand to a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new audience. When done right, influencer partnerships can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have a highly beneficial effect on revenue.</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chemeClr val="dk1"/>
              </a:buClr>
              <a:buSzPts val="1100"/>
              <a:buFont typeface="Arial"/>
              <a:buNone/>
            </a:pPr>
            <a:r>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But what exactly does “done right” mean?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More and more marketers and business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leaders are turning to a new approach,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putting forward a case for treating budding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partnerships much like you would a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long-term relationship.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chemeClr val="dk1"/>
              </a:buClr>
              <a:buSzPts val="1100"/>
              <a:buFont typeface="Arial"/>
              <a:buNone/>
            </a:pPr>
            <a:r>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In short, the suggestion is that by taking a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more personalized approach from the outset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(on that first date) and nurturing your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connection with that influencer partner (as you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begin to define the relationship), you’re more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likely to see it blossom and reap the rewards as a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consequence in the long term.</a:t>
            </a:r>
            <a:endParaRPr b="0" i="0" sz="1300" u="none" cap="none" strike="noStrike">
              <a:solidFill>
                <a:srgbClr val="2D3E50"/>
              </a:solidFill>
              <a:latin typeface="Avenir"/>
              <a:ea typeface="Avenir"/>
              <a:cs typeface="Avenir"/>
              <a:sym typeface="Avenir"/>
            </a:endParaRPr>
          </a:p>
          <a:p>
            <a:pPr indent="0" lvl="0" marL="0" marR="0" rtl="0" algn="l">
              <a:lnSpc>
                <a:spcPct val="113000"/>
              </a:lnSpc>
              <a:spcBef>
                <a:spcPts val="0"/>
              </a:spcBef>
              <a:spcAft>
                <a:spcPts val="0"/>
              </a:spcAft>
              <a:buClr>
                <a:schemeClr val="dk1"/>
              </a:buClr>
              <a:buSzPts val="1100"/>
              <a:buFont typeface="Arial"/>
              <a:buNone/>
            </a:pPr>
            <a:r>
              <a:t/>
            </a:r>
            <a:endParaRPr b="0" i="0" sz="1300" u="none" cap="none" strike="noStrike">
              <a:solidFill>
                <a:srgbClr val="2D3E50"/>
              </a:solidFill>
              <a:latin typeface="Proxima Nova Semibold"/>
              <a:ea typeface="Proxima Nova Semibold"/>
              <a:cs typeface="Proxima Nova Semibold"/>
              <a:sym typeface="Proxima Nova Semibold"/>
            </a:endParaRPr>
          </a:p>
          <a:p>
            <a:pPr indent="0" lvl="0" marL="0" marR="0" rtl="0" algn="l">
              <a:lnSpc>
                <a:spcPct val="130000"/>
              </a:lnSpc>
              <a:spcBef>
                <a:spcPts val="2000"/>
              </a:spcBef>
              <a:spcAft>
                <a:spcPts val="0"/>
              </a:spcAft>
              <a:buClr>
                <a:schemeClr val="dk1"/>
              </a:buClr>
              <a:buSzPts val="1100"/>
              <a:buFont typeface="Arial"/>
              <a:buNone/>
            </a:pPr>
            <a:r>
              <a:t/>
            </a:r>
            <a:endParaRPr b="0" i="0" sz="1300" u="none" cap="none" strike="noStrike">
              <a:solidFill>
                <a:srgbClr val="2D3E50"/>
              </a:solidFill>
              <a:latin typeface="Avenir"/>
              <a:ea typeface="Avenir"/>
              <a:cs typeface="Avenir"/>
              <a:sym typeface="Avenir"/>
            </a:endParaRPr>
          </a:p>
        </p:txBody>
      </p:sp>
      <p:pic>
        <p:nvPicPr>
          <p:cNvPr id="315" name="Google Shape;315;p77">
            <a:hlinkClick r:id="rId4"/>
          </p:cNvPr>
          <p:cNvPicPr preferRelativeResize="0"/>
          <p:nvPr/>
        </p:nvPicPr>
        <p:blipFill rotWithShape="1">
          <a:blip r:embed="rId5">
            <a:alphaModFix/>
          </a:blip>
          <a:srcRect b="13308" l="6356" r="6669" t="13731"/>
          <a:stretch/>
        </p:blipFill>
        <p:spPr>
          <a:xfrm>
            <a:off x="677100" y="312387"/>
            <a:ext cx="1105275" cy="530650"/>
          </a:xfrm>
          <a:prstGeom prst="rect">
            <a:avLst/>
          </a:prstGeom>
          <a:noFill/>
          <a:ln>
            <a:noFill/>
          </a:ln>
        </p:spPr>
      </p:pic>
      <p:pic>
        <p:nvPicPr>
          <p:cNvPr id="316" name="Google Shape;316;p77"/>
          <p:cNvPicPr preferRelativeResize="0"/>
          <p:nvPr/>
        </p:nvPicPr>
        <p:blipFill rotWithShape="1">
          <a:blip r:embed="rId6">
            <a:alphaModFix/>
          </a:blip>
          <a:srcRect b="0" l="16666" r="16666" t="0"/>
          <a:stretch/>
        </p:blipFill>
        <p:spPr>
          <a:xfrm>
            <a:off x="6277259" y="2841978"/>
            <a:ext cx="4666500" cy="4666500"/>
          </a:xfrm>
          <a:prstGeom prst="ellipse">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0" name="Shape 320"/>
        <p:cNvGrpSpPr/>
        <p:nvPr/>
      </p:nvGrpSpPr>
      <p:grpSpPr>
        <a:xfrm>
          <a:off x="0" y="0"/>
          <a:ext cx="0" cy="0"/>
          <a:chOff x="0" y="0"/>
          <a:chExt cx="0" cy="0"/>
        </a:xfrm>
      </p:grpSpPr>
      <p:pic>
        <p:nvPicPr>
          <p:cNvPr id="321" name="Google Shape;321;p78"/>
          <p:cNvPicPr preferRelativeResize="0"/>
          <p:nvPr/>
        </p:nvPicPr>
        <p:blipFill rotWithShape="1">
          <a:blip r:embed="rId3">
            <a:alphaModFix amt="10000"/>
          </a:blip>
          <a:srcRect b="-20148" l="-38733" r="42809" t="-14712"/>
          <a:stretch/>
        </p:blipFill>
        <p:spPr>
          <a:xfrm>
            <a:off x="-6505525" y="-1188375"/>
            <a:ext cx="10637100" cy="10637100"/>
          </a:xfrm>
          <a:prstGeom prst="donut">
            <a:avLst>
              <a:gd fmla="val 19423" name="adj"/>
            </a:avLst>
          </a:prstGeom>
          <a:noFill/>
          <a:ln>
            <a:noFill/>
          </a:ln>
        </p:spPr>
      </p:pic>
      <p:sp>
        <p:nvSpPr>
          <p:cNvPr id="322" name="Google Shape;322;p78"/>
          <p:cNvSpPr txBox="1"/>
          <p:nvPr/>
        </p:nvSpPr>
        <p:spPr>
          <a:xfrm>
            <a:off x="2474125" y="1075874"/>
            <a:ext cx="6936300" cy="27723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chemeClr val="dk1"/>
              </a:buClr>
              <a:buSzPts val="1100"/>
              <a:buFont typeface="Arial"/>
              <a:buNone/>
            </a:pPr>
            <a:r>
              <a:rPr b="1" i="0" lang="en" sz="2000" u="none" cap="none" strike="noStrike">
                <a:solidFill>
                  <a:srgbClr val="2D3E50"/>
                </a:solidFill>
                <a:latin typeface="Proxima Nova"/>
                <a:ea typeface="Proxima Nova"/>
                <a:cs typeface="Proxima Nova"/>
                <a:sym typeface="Proxima Nova"/>
              </a:rPr>
              <a:t>When you think of partnerships in relationship terms, </a:t>
            </a:r>
            <a:endParaRPr b="1" i="0" sz="2000" u="none" cap="none" strike="noStrike">
              <a:solidFill>
                <a:srgbClr val="2D3E50"/>
              </a:solidFill>
              <a:latin typeface="Proxima Nova"/>
              <a:ea typeface="Proxima Nova"/>
              <a:cs typeface="Proxima Nova"/>
              <a:sym typeface="Proxima Nova"/>
            </a:endParaRPr>
          </a:p>
          <a:p>
            <a:pPr indent="0" lvl="0" marL="0" marR="0" rtl="0" algn="l">
              <a:lnSpc>
                <a:spcPct val="130000"/>
              </a:lnSpc>
              <a:spcBef>
                <a:spcPts val="0"/>
              </a:spcBef>
              <a:spcAft>
                <a:spcPts val="0"/>
              </a:spcAft>
              <a:buClr>
                <a:schemeClr val="dk1"/>
              </a:buClr>
              <a:buSzPts val="1100"/>
              <a:buFont typeface="Arial"/>
              <a:buNone/>
            </a:pPr>
            <a:r>
              <a:rPr b="1" i="0" lang="en" sz="2000" u="none" cap="none" strike="noStrike">
                <a:solidFill>
                  <a:srgbClr val="2D3E50"/>
                </a:solidFill>
                <a:latin typeface="Proxima Nova"/>
                <a:ea typeface="Proxima Nova"/>
                <a:cs typeface="Proxima Nova"/>
                <a:sym typeface="Proxima Nova"/>
              </a:rPr>
              <a:t>it makes total sense</a:t>
            </a:r>
            <a:endParaRPr b="1" i="0" sz="2000" u="none" cap="none" strike="noStrike">
              <a:solidFill>
                <a:srgbClr val="2D3E50"/>
              </a:solidFill>
              <a:latin typeface="Proxima Nova"/>
              <a:ea typeface="Proxima Nova"/>
              <a:cs typeface="Proxima Nova"/>
              <a:sym typeface="Proxima Nova"/>
            </a:endParaRPr>
          </a:p>
          <a:p>
            <a:pPr indent="0" lvl="0" marL="0" marR="0" rtl="0" algn="l">
              <a:lnSpc>
                <a:spcPct val="130000"/>
              </a:lnSpc>
              <a:spcBef>
                <a:spcPts val="0"/>
              </a:spcBef>
              <a:spcAft>
                <a:spcPts val="0"/>
              </a:spcAft>
              <a:buClr>
                <a:schemeClr val="dk1"/>
              </a:buClr>
              <a:buSzPts val="1100"/>
              <a:buFont typeface="Arial"/>
              <a:buNone/>
            </a:pPr>
            <a:r>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How many friends do we know that have met someone on Tinder, only to have broken up with them two or three days later? Of course, the intentions are all there — both people might want something deep and meaningful to happen, but that doesn’t mean they’re well matched in person (something that takes a lot more than an algorithm to figure out). The same goes for influencer partnerships, many go the distance with the right care but they can also fizzle out after just two interactions.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chemeClr val="dk1"/>
              </a:buClr>
              <a:buSzPts val="1100"/>
              <a:buFont typeface="Arial"/>
              <a:buNone/>
            </a:pPr>
            <a:r>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What ultimately happens is the market is so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saturated that it’s near impossible to find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“The One” who works best with your brand.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chemeClr val="dk1"/>
              </a:buClr>
              <a:buSzPts val="1100"/>
              <a:buFont typeface="Arial"/>
              <a:buNone/>
            </a:pPr>
            <a:r>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You end up with just a fling with your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influencer, where you both get excitement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and superficial connection in the short term,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but soon enough, you’re moving on.</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chemeClr val="dk1"/>
              </a:buClr>
              <a:buSzPts val="1100"/>
              <a:buFont typeface="Arial"/>
              <a:buNone/>
            </a:pPr>
            <a:r>
              <a:t/>
            </a:r>
            <a:endParaRPr b="0" i="0" sz="1300" u="none" cap="none" strike="noStrike">
              <a:solidFill>
                <a:srgbClr val="2D3E50"/>
              </a:solidFill>
              <a:latin typeface="Avenir"/>
              <a:ea typeface="Avenir"/>
              <a:cs typeface="Avenir"/>
              <a:sym typeface="Avenir"/>
            </a:endParaRPr>
          </a:p>
        </p:txBody>
      </p:sp>
      <p:pic>
        <p:nvPicPr>
          <p:cNvPr id="323" name="Google Shape;323;p78">
            <a:hlinkClick r:id="rId4"/>
          </p:cNvPr>
          <p:cNvPicPr preferRelativeResize="0"/>
          <p:nvPr/>
        </p:nvPicPr>
        <p:blipFill rotWithShape="1">
          <a:blip r:embed="rId5">
            <a:alphaModFix/>
          </a:blip>
          <a:srcRect b="13308" l="6356" r="6669" t="13731"/>
          <a:stretch/>
        </p:blipFill>
        <p:spPr>
          <a:xfrm>
            <a:off x="677100" y="312387"/>
            <a:ext cx="1105275" cy="530650"/>
          </a:xfrm>
          <a:prstGeom prst="rect">
            <a:avLst/>
          </a:prstGeom>
          <a:noFill/>
          <a:ln>
            <a:noFill/>
          </a:ln>
        </p:spPr>
      </p:pic>
      <p:pic>
        <p:nvPicPr>
          <p:cNvPr id="324" name="Google Shape;324;p78"/>
          <p:cNvPicPr preferRelativeResize="0"/>
          <p:nvPr/>
        </p:nvPicPr>
        <p:blipFill rotWithShape="1">
          <a:blip r:embed="rId6">
            <a:alphaModFix amt="80000"/>
          </a:blip>
          <a:srcRect b="0" l="0" r="0" t="0"/>
          <a:stretch/>
        </p:blipFill>
        <p:spPr>
          <a:xfrm flipH="1" rot="1910705">
            <a:off x="6296475" y="4098256"/>
            <a:ext cx="2827942" cy="1969385"/>
          </a:xfrm>
          <a:prstGeom prst="rect">
            <a:avLst/>
          </a:prstGeom>
          <a:noFill/>
          <a:ln>
            <a:noFill/>
          </a:ln>
        </p:spPr>
      </p:pic>
      <p:sp>
        <p:nvSpPr>
          <p:cNvPr id="325" name="Google Shape;325;p78"/>
          <p:cNvSpPr txBox="1"/>
          <p:nvPr/>
        </p:nvSpPr>
        <p:spPr>
          <a:xfrm rot="-5400000">
            <a:off x="-1973775" y="3906530"/>
            <a:ext cx="5842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chemeClr val="dk1"/>
              </a:buClr>
              <a:buSzPts val="1100"/>
              <a:buFont typeface="Arial"/>
              <a:buNone/>
            </a:pPr>
            <a:r>
              <a:rPr b="1" i="0" lang="en" sz="1400" u="none" cap="none" strike="noStrike">
                <a:solidFill>
                  <a:srgbClr val="2D3E50"/>
                </a:solidFill>
                <a:latin typeface="Proxima Nova"/>
                <a:ea typeface="Proxima Nova"/>
                <a:cs typeface="Proxima Nova"/>
                <a:sym typeface="Proxima Nova"/>
              </a:rPr>
              <a:t>Introduction: It’s called “partnerships” for a reason</a:t>
            </a:r>
            <a:endParaRPr b="1" i="0" sz="1400" u="none" cap="none" strike="noStrike">
              <a:solidFill>
                <a:srgbClr val="2D3E50"/>
              </a:solidFill>
              <a:latin typeface="Proxima Nova"/>
              <a:ea typeface="Proxima Nova"/>
              <a:cs typeface="Proxima Nova"/>
              <a:sym typeface="Proxima Nova"/>
            </a:endParaRPr>
          </a:p>
        </p:txBody>
      </p:sp>
      <p:cxnSp>
        <p:nvCxnSpPr>
          <p:cNvPr id="326" name="Google Shape;326;p78"/>
          <p:cNvCxnSpPr/>
          <p:nvPr/>
        </p:nvCxnSpPr>
        <p:spPr>
          <a:xfrm>
            <a:off x="947325" y="7341825"/>
            <a:ext cx="0" cy="941400"/>
          </a:xfrm>
          <a:prstGeom prst="straightConnector1">
            <a:avLst/>
          </a:prstGeom>
          <a:noFill/>
          <a:ln cap="flat" cmpd="sng" w="19050">
            <a:solidFill>
              <a:srgbClr val="2D3E50"/>
            </a:solidFill>
            <a:prstDash val="solid"/>
            <a:round/>
            <a:headEnd len="sm" w="sm" type="none"/>
            <a:tailEnd len="sm" w="sm" type="none"/>
          </a:ln>
        </p:spPr>
      </p:cxnSp>
      <p:pic>
        <p:nvPicPr>
          <p:cNvPr id="327" name="Google Shape;327;p78"/>
          <p:cNvPicPr preferRelativeResize="0"/>
          <p:nvPr/>
        </p:nvPicPr>
        <p:blipFill rotWithShape="1">
          <a:blip r:embed="rId7">
            <a:alphaModFix/>
          </a:blip>
          <a:srcRect b="26932" l="5729" r="85937" t="18034"/>
          <a:stretch/>
        </p:blipFill>
        <p:spPr>
          <a:xfrm>
            <a:off x="9587937" y="7256250"/>
            <a:ext cx="145026" cy="359526"/>
          </a:xfrm>
          <a:prstGeom prst="rect">
            <a:avLst/>
          </a:prstGeom>
          <a:noFill/>
          <a:ln>
            <a:noFill/>
          </a:ln>
        </p:spPr>
      </p:pic>
      <p:sp>
        <p:nvSpPr>
          <p:cNvPr id="328" name="Google Shape;328;p78"/>
          <p:cNvSpPr txBox="1"/>
          <p:nvPr/>
        </p:nvSpPr>
        <p:spPr>
          <a:xfrm>
            <a:off x="9456300" y="6735750"/>
            <a:ext cx="408300" cy="52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200"/>
              <a:buFont typeface="Arial"/>
              <a:buNone/>
            </a:pPr>
            <a:fld id="{00000000-1234-1234-1234-123412341234}" type="slidenum">
              <a:rPr b="0" i="0" lang="en" sz="1200" u="none" cap="none" strike="noStrike">
                <a:solidFill>
                  <a:srgbClr val="2D3E50"/>
                </a:solidFill>
                <a:latin typeface="Avenir"/>
                <a:ea typeface="Avenir"/>
                <a:cs typeface="Avenir"/>
                <a:sym typeface="Avenir"/>
              </a:rPr>
              <a:t>‹#›</a:t>
            </a:fld>
            <a:endParaRPr b="0" i="0" sz="1200" u="none" cap="none" strike="noStrike">
              <a:solidFill>
                <a:srgbClr val="2D3E50"/>
              </a:solidFill>
              <a:latin typeface="Avenir"/>
              <a:ea typeface="Avenir"/>
              <a:cs typeface="Avenir"/>
              <a:sym typeface="Avenir"/>
            </a:endParaRPr>
          </a:p>
        </p:txBody>
      </p:sp>
      <p:pic>
        <p:nvPicPr>
          <p:cNvPr id="329" name="Google Shape;329;p78"/>
          <p:cNvPicPr preferRelativeResize="0"/>
          <p:nvPr/>
        </p:nvPicPr>
        <p:blipFill rotWithShape="1">
          <a:blip r:embed="rId8">
            <a:alphaModFix/>
          </a:blip>
          <a:srcRect b="0" l="0" r="0" t="0"/>
          <a:stretch/>
        </p:blipFill>
        <p:spPr>
          <a:xfrm>
            <a:off x="6397750" y="4411650"/>
            <a:ext cx="2639449" cy="2628898"/>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3" name="Shape 333"/>
        <p:cNvGrpSpPr/>
        <p:nvPr/>
      </p:nvGrpSpPr>
      <p:grpSpPr>
        <a:xfrm>
          <a:off x="0" y="0"/>
          <a:ext cx="0" cy="0"/>
          <a:chOff x="0" y="0"/>
          <a:chExt cx="0" cy="0"/>
        </a:xfrm>
      </p:grpSpPr>
      <p:pic>
        <p:nvPicPr>
          <p:cNvPr id="334" name="Google Shape;334;p79"/>
          <p:cNvPicPr preferRelativeResize="0"/>
          <p:nvPr/>
        </p:nvPicPr>
        <p:blipFill rotWithShape="1">
          <a:blip r:embed="rId3">
            <a:alphaModFix amt="10000"/>
          </a:blip>
          <a:srcRect b="-20148" l="-38733" r="42809" t="-14712"/>
          <a:stretch/>
        </p:blipFill>
        <p:spPr>
          <a:xfrm>
            <a:off x="-6505525" y="-1188375"/>
            <a:ext cx="10637100" cy="10637100"/>
          </a:xfrm>
          <a:prstGeom prst="donut">
            <a:avLst>
              <a:gd fmla="val 19423" name="adj"/>
            </a:avLst>
          </a:prstGeom>
          <a:noFill/>
          <a:ln>
            <a:noFill/>
          </a:ln>
        </p:spPr>
      </p:pic>
      <p:pic>
        <p:nvPicPr>
          <p:cNvPr id="335" name="Google Shape;335;p79"/>
          <p:cNvPicPr preferRelativeResize="0"/>
          <p:nvPr/>
        </p:nvPicPr>
        <p:blipFill rotWithShape="1">
          <a:blip r:embed="rId4">
            <a:alphaModFix/>
          </a:blip>
          <a:srcRect b="26932" l="5729" r="85937" t="18034"/>
          <a:stretch/>
        </p:blipFill>
        <p:spPr>
          <a:xfrm>
            <a:off x="9587937" y="7256250"/>
            <a:ext cx="145026" cy="359526"/>
          </a:xfrm>
          <a:prstGeom prst="rect">
            <a:avLst/>
          </a:prstGeom>
          <a:noFill/>
          <a:ln>
            <a:noFill/>
          </a:ln>
        </p:spPr>
      </p:pic>
      <p:sp>
        <p:nvSpPr>
          <p:cNvPr id="336" name="Google Shape;336;p79"/>
          <p:cNvSpPr txBox="1"/>
          <p:nvPr/>
        </p:nvSpPr>
        <p:spPr>
          <a:xfrm>
            <a:off x="9456300" y="6735750"/>
            <a:ext cx="408300" cy="52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200"/>
              <a:buFont typeface="Arial"/>
              <a:buNone/>
            </a:pPr>
            <a:fld id="{00000000-1234-1234-1234-123412341234}" type="slidenum">
              <a:rPr b="0" i="0" lang="en" sz="1200" u="none" cap="none" strike="noStrike">
                <a:solidFill>
                  <a:srgbClr val="2D3E50"/>
                </a:solidFill>
                <a:latin typeface="Avenir"/>
                <a:ea typeface="Avenir"/>
                <a:cs typeface="Avenir"/>
                <a:sym typeface="Avenir"/>
              </a:rPr>
              <a:t>‹#›</a:t>
            </a:fld>
            <a:endParaRPr b="0" i="0" sz="1200" u="none" cap="none" strike="noStrike">
              <a:solidFill>
                <a:srgbClr val="2D3E50"/>
              </a:solidFill>
              <a:latin typeface="Avenir"/>
              <a:ea typeface="Avenir"/>
              <a:cs typeface="Avenir"/>
              <a:sym typeface="Avenir"/>
            </a:endParaRPr>
          </a:p>
        </p:txBody>
      </p:sp>
      <p:sp>
        <p:nvSpPr>
          <p:cNvPr id="337" name="Google Shape;337;p79"/>
          <p:cNvSpPr txBox="1"/>
          <p:nvPr/>
        </p:nvSpPr>
        <p:spPr>
          <a:xfrm>
            <a:off x="2474125" y="1076368"/>
            <a:ext cx="6936300" cy="17955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chemeClr val="dk1"/>
              </a:buClr>
              <a:buSzPts val="1100"/>
              <a:buFont typeface="Arial"/>
              <a:buNone/>
            </a:pPr>
            <a:r>
              <a:rPr b="1" i="0" lang="en" sz="2000" u="none" cap="none" strike="noStrike">
                <a:solidFill>
                  <a:srgbClr val="2D3E50"/>
                </a:solidFill>
                <a:latin typeface="Proxima Nova"/>
                <a:ea typeface="Proxima Nova"/>
                <a:cs typeface="Proxima Nova"/>
                <a:sym typeface="Proxima Nova"/>
              </a:rPr>
              <a:t>So, how do you get something more meaningful?</a:t>
            </a:r>
            <a:endParaRPr b="1" i="0" sz="2000" u="none" cap="none" strike="noStrike">
              <a:solidFill>
                <a:srgbClr val="2D3E50"/>
              </a:solidFill>
              <a:latin typeface="Proxima Nova"/>
              <a:ea typeface="Proxima Nova"/>
              <a:cs typeface="Proxima Nova"/>
              <a:sym typeface="Proxima Nova"/>
            </a:endParaRPr>
          </a:p>
          <a:p>
            <a:pPr indent="0" lvl="0" marL="0" marR="0" rtl="0" algn="l">
              <a:lnSpc>
                <a:spcPct val="130000"/>
              </a:lnSpc>
              <a:spcBef>
                <a:spcPts val="0"/>
              </a:spcBef>
              <a:spcAft>
                <a:spcPts val="0"/>
              </a:spcAft>
              <a:buClr>
                <a:schemeClr val="dk1"/>
              </a:buClr>
              <a:buSzPts val="1100"/>
              <a:buFont typeface="Arial"/>
              <a:buNone/>
            </a:pPr>
            <a:r>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In this ebook, you’ll find guidance on how you can make deep, meaningful connections with influencers that will bring prosperity to you both.</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chemeClr val="dk1"/>
              </a:buClr>
              <a:buSzPts val="1100"/>
              <a:buFont typeface="Arial"/>
              <a:buNone/>
            </a:pPr>
            <a:r>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You will learn: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chemeClr val="dk1"/>
              </a:buClr>
              <a:buSzPts val="1100"/>
              <a:buFont typeface="Arial"/>
              <a:buNone/>
            </a:pPr>
            <a:r>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rgbClr val="000000"/>
              </a:buClr>
              <a:buSzPts val="1100"/>
              <a:buFont typeface="Arial"/>
              <a:buNone/>
            </a:pPr>
            <a:r>
              <a:t/>
            </a:r>
            <a:endParaRPr b="0" i="0" sz="1300" u="none" cap="none" strike="noStrike">
              <a:solidFill>
                <a:srgbClr val="2D3E50"/>
              </a:solidFill>
              <a:latin typeface="Avenir"/>
              <a:ea typeface="Avenir"/>
              <a:cs typeface="Avenir"/>
              <a:sym typeface="Avenir"/>
            </a:endParaRPr>
          </a:p>
        </p:txBody>
      </p:sp>
      <p:sp>
        <p:nvSpPr>
          <p:cNvPr id="338" name="Google Shape;338;p79"/>
          <p:cNvSpPr txBox="1"/>
          <p:nvPr/>
        </p:nvSpPr>
        <p:spPr>
          <a:xfrm>
            <a:off x="2597875" y="2952599"/>
            <a:ext cx="3000000" cy="3000000"/>
          </a:xfrm>
          <a:prstGeom prst="rect">
            <a:avLst/>
          </a:prstGeom>
          <a:noFill/>
          <a:ln>
            <a:noFill/>
          </a:ln>
        </p:spPr>
        <p:txBody>
          <a:bodyPr anchorCtr="0" anchor="t" bIns="91425" lIns="91425" spcFirstLastPara="1" rIns="91425" wrap="square" tIns="91425">
            <a:noAutofit/>
          </a:bodyPr>
          <a:lstStyle/>
          <a:p>
            <a:pPr indent="-311150" lvl="0" marL="457200" marR="0" rtl="0" algn="l">
              <a:lnSpc>
                <a:spcPct val="130000"/>
              </a:lnSpc>
              <a:spcBef>
                <a:spcPts val="0"/>
              </a:spcBef>
              <a:spcAft>
                <a:spcPts val="0"/>
              </a:spcAft>
              <a:buClr>
                <a:srgbClr val="E40046"/>
              </a:buClr>
              <a:buSzPts val="1300"/>
              <a:buFont typeface="Avenir"/>
              <a:buChar char="●"/>
            </a:pPr>
            <a:r>
              <a:rPr b="0" i="0" lang="en" sz="1300" u="none" cap="none" strike="noStrike">
                <a:solidFill>
                  <a:srgbClr val="2D3E50"/>
                </a:solidFill>
                <a:latin typeface="Avenir"/>
                <a:ea typeface="Avenir"/>
                <a:cs typeface="Avenir"/>
                <a:sym typeface="Avenir"/>
              </a:rPr>
              <a:t>The benefits of developing long-term influencer partnerships</a:t>
            </a:r>
            <a:endParaRPr b="0" i="0" sz="1300" u="none" cap="none" strike="noStrike">
              <a:solidFill>
                <a:srgbClr val="2D3E50"/>
              </a:solidFill>
              <a:latin typeface="Avenir"/>
              <a:ea typeface="Avenir"/>
              <a:cs typeface="Avenir"/>
              <a:sym typeface="Avenir"/>
            </a:endParaRPr>
          </a:p>
          <a:p>
            <a:pPr indent="-311150" lvl="0" marL="457200" marR="0" rtl="0" algn="l">
              <a:lnSpc>
                <a:spcPct val="130000"/>
              </a:lnSpc>
              <a:spcBef>
                <a:spcPts val="500"/>
              </a:spcBef>
              <a:spcAft>
                <a:spcPts val="0"/>
              </a:spcAft>
              <a:buClr>
                <a:srgbClr val="E40046"/>
              </a:buClr>
              <a:buSzPts val="1300"/>
              <a:buFont typeface="Avenir"/>
              <a:buChar char="●"/>
            </a:pPr>
            <a:r>
              <a:rPr b="0" i="0" lang="en" sz="1300" u="none" cap="none" strike="noStrike">
                <a:solidFill>
                  <a:srgbClr val="2D3E50"/>
                </a:solidFill>
                <a:latin typeface="Avenir"/>
                <a:ea typeface="Avenir"/>
                <a:cs typeface="Avenir"/>
                <a:sym typeface="Avenir"/>
              </a:rPr>
              <a:t>How to define exactly what you’re looking for and find the right partner</a:t>
            </a:r>
            <a:endParaRPr b="0" i="0" sz="1300" u="none" cap="none" strike="noStrike">
              <a:solidFill>
                <a:srgbClr val="2D3E50"/>
              </a:solidFill>
              <a:latin typeface="Avenir"/>
              <a:ea typeface="Avenir"/>
              <a:cs typeface="Avenir"/>
              <a:sym typeface="Avenir"/>
            </a:endParaRPr>
          </a:p>
          <a:p>
            <a:pPr indent="-311150" lvl="0" marL="457200" marR="0" rtl="0" algn="l">
              <a:lnSpc>
                <a:spcPct val="130000"/>
              </a:lnSpc>
              <a:spcBef>
                <a:spcPts val="500"/>
              </a:spcBef>
              <a:spcAft>
                <a:spcPts val="0"/>
              </a:spcAft>
              <a:buClr>
                <a:srgbClr val="E40046"/>
              </a:buClr>
              <a:buSzPts val="1300"/>
              <a:buFont typeface="Avenir"/>
              <a:buChar char="●"/>
            </a:pPr>
            <a:r>
              <a:rPr b="0" i="0" lang="en" sz="1300" u="none" cap="none" strike="noStrike">
                <a:solidFill>
                  <a:srgbClr val="2D3E50"/>
                </a:solidFill>
                <a:latin typeface="Avenir"/>
                <a:ea typeface="Avenir"/>
                <a:cs typeface="Avenir"/>
                <a:sym typeface="Avenir"/>
              </a:rPr>
              <a:t>How to reach out to partners effectively — without attracting time-wasters</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500"/>
              </a:spcBef>
              <a:spcAft>
                <a:spcPts val="0"/>
              </a:spcAft>
              <a:buClr>
                <a:srgbClr val="000000"/>
              </a:buClr>
              <a:buSzPts val="1400"/>
              <a:buFont typeface="Arial"/>
              <a:buNone/>
            </a:pPr>
            <a:r>
              <a:t/>
            </a:r>
            <a:endParaRPr b="0" i="0" sz="1400" u="none" cap="none" strike="noStrike">
              <a:solidFill>
                <a:srgbClr val="2D3E50"/>
              </a:solidFill>
              <a:latin typeface="Arial"/>
              <a:ea typeface="Arial"/>
              <a:cs typeface="Arial"/>
              <a:sym typeface="Arial"/>
            </a:endParaRPr>
          </a:p>
        </p:txBody>
      </p:sp>
      <p:sp>
        <p:nvSpPr>
          <p:cNvPr id="339" name="Google Shape;339;p79"/>
          <p:cNvSpPr txBox="1"/>
          <p:nvPr/>
        </p:nvSpPr>
        <p:spPr>
          <a:xfrm>
            <a:off x="6035550" y="2952599"/>
            <a:ext cx="3000000" cy="3000000"/>
          </a:xfrm>
          <a:prstGeom prst="rect">
            <a:avLst/>
          </a:prstGeom>
          <a:noFill/>
          <a:ln>
            <a:noFill/>
          </a:ln>
        </p:spPr>
        <p:txBody>
          <a:bodyPr anchorCtr="0" anchor="t" bIns="91425" lIns="91425" spcFirstLastPara="1" rIns="91425" wrap="square" tIns="91425">
            <a:noAutofit/>
          </a:bodyPr>
          <a:lstStyle/>
          <a:p>
            <a:pPr indent="-311150" lvl="0" marL="457200" marR="0" rtl="0" algn="l">
              <a:lnSpc>
                <a:spcPct val="130000"/>
              </a:lnSpc>
              <a:spcBef>
                <a:spcPts val="0"/>
              </a:spcBef>
              <a:spcAft>
                <a:spcPts val="0"/>
              </a:spcAft>
              <a:buClr>
                <a:srgbClr val="E40046"/>
              </a:buClr>
              <a:buSzPts val="1300"/>
              <a:buFont typeface="Avenir"/>
              <a:buChar char="●"/>
            </a:pPr>
            <a:r>
              <a:rPr b="0" i="0" lang="en" sz="1300" u="none" cap="none" strike="noStrike">
                <a:solidFill>
                  <a:srgbClr val="2D3E50"/>
                </a:solidFill>
                <a:latin typeface="Avenir"/>
                <a:ea typeface="Avenir"/>
                <a:cs typeface="Avenir"/>
                <a:sym typeface="Avenir"/>
              </a:rPr>
              <a:t>How to assert your needs and identify whether it’s time to compromise or call it off</a:t>
            </a:r>
            <a:endParaRPr b="0" i="0" sz="1300" u="none" cap="none" strike="noStrike">
              <a:solidFill>
                <a:srgbClr val="2D3E50"/>
              </a:solidFill>
              <a:latin typeface="Avenir"/>
              <a:ea typeface="Avenir"/>
              <a:cs typeface="Avenir"/>
              <a:sym typeface="Avenir"/>
            </a:endParaRPr>
          </a:p>
          <a:p>
            <a:pPr indent="-311150" lvl="0" marL="457200" marR="0" rtl="0" algn="l">
              <a:lnSpc>
                <a:spcPct val="130000"/>
              </a:lnSpc>
              <a:spcBef>
                <a:spcPts val="500"/>
              </a:spcBef>
              <a:spcAft>
                <a:spcPts val="0"/>
              </a:spcAft>
              <a:buClr>
                <a:srgbClr val="E40046"/>
              </a:buClr>
              <a:buSzPts val="1300"/>
              <a:buFont typeface="Avenir"/>
              <a:buChar char="●"/>
            </a:pPr>
            <a:r>
              <a:rPr b="0" i="0" lang="en" sz="1300" u="none" cap="none" strike="noStrike">
                <a:solidFill>
                  <a:srgbClr val="2D3E50"/>
                </a:solidFill>
                <a:latin typeface="Avenir"/>
                <a:ea typeface="Avenir"/>
                <a:cs typeface="Avenir"/>
                <a:sym typeface="Avenir"/>
              </a:rPr>
              <a:t>Why you’ll rarely get what you want if you don’t nurture the relationship long term</a:t>
            </a:r>
            <a:endParaRPr b="0" i="0" sz="1300" u="none" cap="none" strike="noStrike">
              <a:solidFill>
                <a:srgbClr val="2D3E50"/>
              </a:solidFill>
              <a:latin typeface="Avenir"/>
              <a:ea typeface="Avenir"/>
              <a:cs typeface="Avenir"/>
              <a:sym typeface="Avenir"/>
            </a:endParaRPr>
          </a:p>
          <a:p>
            <a:pPr indent="-311150" lvl="0" marL="457200" marR="0" rtl="0" algn="l">
              <a:lnSpc>
                <a:spcPct val="130000"/>
              </a:lnSpc>
              <a:spcBef>
                <a:spcPts val="500"/>
              </a:spcBef>
              <a:spcAft>
                <a:spcPts val="500"/>
              </a:spcAft>
              <a:buClr>
                <a:srgbClr val="E40046"/>
              </a:buClr>
              <a:buSzPts val="1300"/>
              <a:buFont typeface="Avenir"/>
              <a:buChar char="●"/>
            </a:pPr>
            <a:r>
              <a:rPr b="0" i="0" lang="en" sz="1300" u="none" cap="none" strike="noStrike">
                <a:solidFill>
                  <a:srgbClr val="2D3E50"/>
                </a:solidFill>
                <a:latin typeface="Avenir"/>
                <a:ea typeface="Avenir"/>
                <a:cs typeface="Avenir"/>
                <a:sym typeface="Avenir"/>
              </a:rPr>
              <a:t>The importance of streamlining the process to create stronger partnerships</a:t>
            </a:r>
            <a:endParaRPr b="0" i="0" sz="1400" u="none" cap="none" strike="noStrike">
              <a:solidFill>
                <a:srgbClr val="2D3E50"/>
              </a:solidFill>
              <a:latin typeface="Arial"/>
              <a:ea typeface="Arial"/>
              <a:cs typeface="Arial"/>
              <a:sym typeface="Arial"/>
            </a:endParaRPr>
          </a:p>
        </p:txBody>
      </p:sp>
      <p:pic>
        <p:nvPicPr>
          <p:cNvPr id="340" name="Google Shape;340;p79">
            <a:hlinkClick r:id="rId5"/>
          </p:cNvPr>
          <p:cNvPicPr preferRelativeResize="0"/>
          <p:nvPr/>
        </p:nvPicPr>
        <p:blipFill rotWithShape="1">
          <a:blip r:embed="rId6">
            <a:alphaModFix/>
          </a:blip>
          <a:srcRect b="13308" l="6356" r="6669" t="13731"/>
          <a:stretch/>
        </p:blipFill>
        <p:spPr>
          <a:xfrm>
            <a:off x="677100" y="312387"/>
            <a:ext cx="1105275" cy="530650"/>
          </a:xfrm>
          <a:prstGeom prst="rect">
            <a:avLst/>
          </a:prstGeom>
          <a:noFill/>
          <a:ln>
            <a:noFill/>
          </a:ln>
        </p:spPr>
      </p:pic>
      <p:sp>
        <p:nvSpPr>
          <p:cNvPr id="341" name="Google Shape;341;p79"/>
          <p:cNvSpPr txBox="1"/>
          <p:nvPr/>
        </p:nvSpPr>
        <p:spPr>
          <a:xfrm rot="-5400000">
            <a:off x="-1973775" y="3906530"/>
            <a:ext cx="5842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chemeClr val="dk1"/>
              </a:buClr>
              <a:buSzPts val="1100"/>
              <a:buFont typeface="Arial"/>
              <a:buNone/>
            </a:pPr>
            <a:r>
              <a:rPr b="1" i="0" lang="en" sz="1400" u="none" cap="none" strike="noStrike">
                <a:solidFill>
                  <a:srgbClr val="2D3E50"/>
                </a:solidFill>
                <a:latin typeface="Proxima Nova"/>
                <a:ea typeface="Proxima Nova"/>
                <a:cs typeface="Proxima Nova"/>
                <a:sym typeface="Proxima Nova"/>
              </a:rPr>
              <a:t>Introduction: It’s called “partnerships” for a reason</a:t>
            </a:r>
            <a:endParaRPr b="1" i="0" sz="1400" u="none" cap="none" strike="noStrike">
              <a:solidFill>
                <a:srgbClr val="2D3E50"/>
              </a:solidFill>
              <a:latin typeface="Proxima Nova"/>
              <a:ea typeface="Proxima Nova"/>
              <a:cs typeface="Proxima Nova"/>
              <a:sym typeface="Proxima Nova"/>
            </a:endParaRPr>
          </a:p>
        </p:txBody>
      </p:sp>
      <p:cxnSp>
        <p:nvCxnSpPr>
          <p:cNvPr id="342" name="Google Shape;342;p79"/>
          <p:cNvCxnSpPr/>
          <p:nvPr/>
        </p:nvCxnSpPr>
        <p:spPr>
          <a:xfrm>
            <a:off x="947325" y="7341825"/>
            <a:ext cx="0" cy="941400"/>
          </a:xfrm>
          <a:prstGeom prst="straightConnector1">
            <a:avLst/>
          </a:prstGeom>
          <a:noFill/>
          <a:ln cap="flat" cmpd="sng" w="19050">
            <a:solidFill>
              <a:srgbClr val="2D3E50"/>
            </a:solidFill>
            <a:prstDash val="solid"/>
            <a:round/>
            <a:headEnd len="sm" w="sm" type="none"/>
            <a:tailEnd len="sm" w="sm" type="none"/>
          </a:ln>
        </p:spPr>
      </p:cxn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6" name="Shape 346"/>
        <p:cNvGrpSpPr/>
        <p:nvPr/>
      </p:nvGrpSpPr>
      <p:grpSpPr>
        <a:xfrm>
          <a:off x="0" y="0"/>
          <a:ext cx="0" cy="0"/>
          <a:chOff x="0" y="0"/>
          <a:chExt cx="0" cy="0"/>
        </a:xfrm>
      </p:grpSpPr>
      <p:sp>
        <p:nvSpPr>
          <p:cNvPr id="347" name="Google Shape;347;p80"/>
          <p:cNvSpPr txBox="1"/>
          <p:nvPr/>
        </p:nvSpPr>
        <p:spPr>
          <a:xfrm>
            <a:off x="555125" y="1330950"/>
            <a:ext cx="4104000" cy="913200"/>
          </a:xfrm>
          <a:prstGeom prst="rect">
            <a:avLst/>
          </a:prstGeom>
          <a:noFill/>
          <a:ln>
            <a:noFill/>
          </a:ln>
        </p:spPr>
        <p:txBody>
          <a:bodyPr anchorCtr="0" anchor="t" bIns="113100" lIns="113100" spcFirstLastPara="1" rIns="113100" wrap="square" tIns="113100">
            <a:noAutofit/>
          </a:bodyPr>
          <a:lstStyle/>
          <a:p>
            <a:pPr indent="0" lvl="0" marL="0" marR="0" rtl="0" algn="l">
              <a:lnSpc>
                <a:spcPct val="100000"/>
              </a:lnSpc>
              <a:spcBef>
                <a:spcPts val="0"/>
              </a:spcBef>
              <a:spcAft>
                <a:spcPts val="0"/>
              </a:spcAft>
              <a:buClr>
                <a:srgbClr val="000000"/>
              </a:buClr>
              <a:buSzPts val="2600"/>
              <a:buFont typeface="Arial"/>
              <a:buNone/>
            </a:pPr>
            <a:r>
              <a:rPr b="1" i="0" lang="en" sz="2600" u="none" cap="none" strike="noStrike">
                <a:solidFill>
                  <a:srgbClr val="2D3E50"/>
                </a:solidFill>
                <a:latin typeface="Proxima Nova"/>
                <a:ea typeface="Proxima Nova"/>
                <a:cs typeface="Proxima Nova"/>
                <a:sym typeface="Proxima Nova"/>
              </a:rPr>
              <a:t>Friends with benefits: Why go the distance?</a:t>
            </a:r>
            <a:endParaRPr b="1" i="0" sz="2600" u="none" cap="none" strike="noStrike">
              <a:solidFill>
                <a:srgbClr val="2D3E50"/>
              </a:solidFill>
              <a:latin typeface="Proxima Nova"/>
              <a:ea typeface="Proxima Nova"/>
              <a:cs typeface="Proxima Nova"/>
              <a:sym typeface="Proxima Nova"/>
            </a:endParaRPr>
          </a:p>
          <a:p>
            <a:pPr indent="0" lvl="0" marL="0" marR="0" rtl="0" algn="l">
              <a:lnSpc>
                <a:spcPct val="100000"/>
              </a:lnSpc>
              <a:spcBef>
                <a:spcPts val="0"/>
              </a:spcBef>
              <a:spcAft>
                <a:spcPts val="0"/>
              </a:spcAft>
              <a:buClr>
                <a:srgbClr val="000000"/>
              </a:buClr>
              <a:buSzPts val="2600"/>
              <a:buFont typeface="Arial"/>
              <a:buNone/>
            </a:pPr>
            <a:r>
              <a:t/>
            </a:r>
            <a:endParaRPr b="1" i="0" sz="2600" u="none" cap="none" strike="noStrike">
              <a:solidFill>
                <a:srgbClr val="2D3E50"/>
              </a:solidFill>
              <a:latin typeface="Proxima Nova"/>
              <a:ea typeface="Proxima Nova"/>
              <a:cs typeface="Proxima Nova"/>
              <a:sym typeface="Proxima Nova"/>
            </a:endParaRPr>
          </a:p>
          <a:p>
            <a:pPr indent="0" lvl="0" marL="0" marR="0" rtl="0" algn="l">
              <a:lnSpc>
                <a:spcPct val="100000"/>
              </a:lnSpc>
              <a:spcBef>
                <a:spcPts val="300"/>
              </a:spcBef>
              <a:spcAft>
                <a:spcPts val="600"/>
              </a:spcAft>
              <a:buClr>
                <a:srgbClr val="000000"/>
              </a:buClr>
              <a:buSzPts val="2600"/>
              <a:buFont typeface="Arial"/>
              <a:buNone/>
            </a:pPr>
            <a:r>
              <a:t/>
            </a:r>
            <a:endParaRPr b="1" i="0" sz="2600" u="none" cap="none" strike="noStrike">
              <a:solidFill>
                <a:srgbClr val="434343"/>
              </a:solidFill>
              <a:latin typeface="Proxima Nova"/>
              <a:ea typeface="Proxima Nova"/>
              <a:cs typeface="Proxima Nova"/>
              <a:sym typeface="Proxima Nova"/>
            </a:endParaRPr>
          </a:p>
        </p:txBody>
      </p:sp>
      <p:sp>
        <p:nvSpPr>
          <p:cNvPr id="348" name="Google Shape;348;p80"/>
          <p:cNvSpPr/>
          <p:nvPr/>
        </p:nvSpPr>
        <p:spPr>
          <a:xfrm>
            <a:off x="4914900" y="0"/>
            <a:ext cx="5143500" cy="7772400"/>
          </a:xfrm>
          <a:prstGeom prst="rect">
            <a:avLst/>
          </a:prstGeom>
          <a:solidFill>
            <a:srgbClr val="2D3E50"/>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349" name="Google Shape;349;p80"/>
          <p:cNvPicPr preferRelativeResize="0"/>
          <p:nvPr/>
        </p:nvPicPr>
        <p:blipFill rotWithShape="1">
          <a:blip r:embed="rId3">
            <a:alphaModFix amt="40000"/>
          </a:blip>
          <a:srcRect b="0" l="29908" r="25992" t="0"/>
          <a:stretch/>
        </p:blipFill>
        <p:spPr>
          <a:xfrm>
            <a:off x="4914901" y="0"/>
            <a:ext cx="5143500" cy="7772401"/>
          </a:xfrm>
          <a:prstGeom prst="rect">
            <a:avLst/>
          </a:prstGeom>
          <a:noFill/>
          <a:ln>
            <a:noFill/>
          </a:ln>
        </p:spPr>
      </p:pic>
      <p:sp>
        <p:nvSpPr>
          <p:cNvPr id="350" name="Google Shape;350;p80"/>
          <p:cNvSpPr txBox="1"/>
          <p:nvPr/>
        </p:nvSpPr>
        <p:spPr>
          <a:xfrm>
            <a:off x="554450" y="2720250"/>
            <a:ext cx="4104000" cy="24186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As the benefits of long-term collaboration are more widely understood and affiliates and influencers alike become more business savvy, so have  partnerships — they have evolved far beyond “marketing” into full-blown “life cycle management.” There is a full range of activities that now fall under “partnerships,” including revenue generation.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rgbClr val="000000"/>
              </a:buClr>
              <a:buSzPts val="1300"/>
              <a:buFont typeface="Arial"/>
              <a:buNone/>
            </a:pPr>
            <a:r>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“Partner life cycle management” (or just “Partnerships”) represents a collaboration between two parties who mutually benefit or have a shared goal and audience — whether that is brand-to-brand or a partnership between a brand and an influencer, ambassador or affiliate. </a:t>
            </a:r>
            <a:endParaRPr b="0" i="0" sz="1400" u="none" cap="none" strike="noStrike">
              <a:solidFill>
                <a:srgbClr val="2D3E50"/>
              </a:solidFill>
              <a:latin typeface="Proxima Nova Semibold"/>
              <a:ea typeface="Proxima Nova Semibold"/>
              <a:cs typeface="Proxima Nova Semibold"/>
              <a:sym typeface="Proxima Nova Semibold"/>
            </a:endParaRPr>
          </a:p>
        </p:txBody>
      </p:sp>
      <p:sp>
        <p:nvSpPr>
          <p:cNvPr id="351" name="Google Shape;351;p80"/>
          <p:cNvSpPr/>
          <p:nvPr/>
        </p:nvSpPr>
        <p:spPr>
          <a:xfrm>
            <a:off x="5406875" y="844150"/>
            <a:ext cx="1544700" cy="1544700"/>
          </a:xfrm>
          <a:prstGeom prst="ellipse">
            <a:avLst/>
          </a:prstGeom>
          <a:no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2" name="Google Shape;352;p80"/>
          <p:cNvSpPr txBox="1"/>
          <p:nvPr/>
        </p:nvSpPr>
        <p:spPr>
          <a:xfrm>
            <a:off x="7249725" y="1110263"/>
            <a:ext cx="2519700" cy="913200"/>
          </a:xfrm>
          <a:prstGeom prst="rect">
            <a:avLst/>
          </a:prstGeom>
          <a:noFill/>
          <a:ln>
            <a:noFill/>
          </a:ln>
        </p:spPr>
        <p:txBody>
          <a:bodyPr anchorCtr="0" anchor="ctr" bIns="113100" lIns="113100" spcFirstLastPara="1" rIns="113100" wrap="square" tIns="113100">
            <a:noAutofit/>
          </a:bodyPr>
          <a:lstStyle/>
          <a:p>
            <a:pPr indent="0" lvl="0" marL="0" marR="0" rtl="0" algn="l">
              <a:lnSpc>
                <a:spcPct val="100000"/>
              </a:lnSpc>
              <a:spcBef>
                <a:spcPts val="0"/>
              </a:spcBef>
              <a:spcAft>
                <a:spcPts val="0"/>
              </a:spcAft>
              <a:buClr>
                <a:srgbClr val="000000"/>
              </a:buClr>
              <a:buSzPts val="1300"/>
              <a:buFont typeface="Arial"/>
              <a:buNone/>
            </a:pPr>
            <a:r>
              <a:rPr b="0" i="0" lang="en" sz="1300" u="none" cap="none" strike="noStrike">
                <a:solidFill>
                  <a:srgbClr val="FFFFFF"/>
                </a:solidFill>
                <a:latin typeface="Avenir"/>
                <a:ea typeface="Avenir"/>
                <a:cs typeface="Avenir"/>
                <a:sym typeface="Avenir"/>
              </a:rPr>
              <a:t>86% of advertisers either already partner or plan to</a:t>
            </a:r>
            <a:r>
              <a:rPr b="0" baseline="30000" i="0" lang="en" sz="1300" u="none" cap="none" strike="noStrike">
                <a:solidFill>
                  <a:srgbClr val="FFFFFF"/>
                </a:solidFill>
                <a:latin typeface="Avenir"/>
                <a:ea typeface="Avenir"/>
                <a:cs typeface="Avenir"/>
                <a:sym typeface="Avenir"/>
              </a:rPr>
              <a:t>1</a:t>
            </a:r>
            <a:endParaRPr b="0" i="0" sz="1300" u="none" cap="none" strike="noStrike">
              <a:solidFill>
                <a:srgbClr val="FFFFFF"/>
              </a:solidFill>
              <a:latin typeface="Avenir"/>
              <a:ea typeface="Avenir"/>
              <a:cs typeface="Avenir"/>
              <a:sym typeface="Avenir"/>
            </a:endParaRPr>
          </a:p>
        </p:txBody>
      </p:sp>
      <p:sp>
        <p:nvSpPr>
          <p:cNvPr id="353" name="Google Shape;353;p80"/>
          <p:cNvSpPr txBox="1"/>
          <p:nvPr/>
        </p:nvSpPr>
        <p:spPr>
          <a:xfrm>
            <a:off x="7249725" y="3316363"/>
            <a:ext cx="2519700" cy="9132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rgbClr val="000000"/>
              </a:buClr>
              <a:buSzPts val="1300"/>
              <a:buFont typeface="Arial"/>
              <a:buNone/>
            </a:pPr>
            <a:r>
              <a:rPr b="0" i="0" lang="en" sz="1300" u="none" cap="none" strike="noStrike">
                <a:solidFill>
                  <a:srgbClr val="FFFFFF"/>
                </a:solidFill>
                <a:latin typeface="Avenir"/>
                <a:ea typeface="Avenir"/>
                <a:cs typeface="Avenir"/>
                <a:sym typeface="Avenir"/>
              </a:rPr>
              <a:t>28% of overall revenues come from affiliate and partnership programs </a:t>
            </a:r>
            <a:r>
              <a:rPr b="0" baseline="30000" i="0" lang="en" sz="1300" u="none" cap="none" strike="noStrike">
                <a:solidFill>
                  <a:srgbClr val="FFFFFF"/>
                </a:solidFill>
                <a:latin typeface="Avenir"/>
                <a:ea typeface="Avenir"/>
                <a:cs typeface="Avenir"/>
                <a:sym typeface="Avenir"/>
              </a:rPr>
              <a:t>2</a:t>
            </a:r>
            <a:endParaRPr b="0" i="0" sz="1300" u="none" cap="none" strike="noStrike">
              <a:solidFill>
                <a:srgbClr val="FFFFFF"/>
              </a:solidFill>
              <a:latin typeface="Avenir"/>
              <a:ea typeface="Avenir"/>
              <a:cs typeface="Avenir"/>
              <a:sym typeface="Avenir"/>
            </a:endParaRPr>
          </a:p>
        </p:txBody>
      </p:sp>
      <p:sp>
        <p:nvSpPr>
          <p:cNvPr id="354" name="Google Shape;354;p80"/>
          <p:cNvSpPr txBox="1"/>
          <p:nvPr/>
        </p:nvSpPr>
        <p:spPr>
          <a:xfrm>
            <a:off x="7249725" y="5384075"/>
            <a:ext cx="2519700" cy="1177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rgbClr val="000000"/>
              </a:buClr>
              <a:buSzPts val="1300"/>
              <a:buFont typeface="Arial"/>
              <a:buNone/>
            </a:pPr>
            <a:r>
              <a:rPr b="0" i="0" lang="en" sz="1300" u="none" cap="none" strike="noStrike">
                <a:solidFill>
                  <a:srgbClr val="FFFFFF"/>
                </a:solidFill>
                <a:latin typeface="Avenir"/>
                <a:ea typeface="Avenir"/>
                <a:cs typeface="Avenir"/>
                <a:sym typeface="Avenir"/>
              </a:rPr>
              <a:t>For reference, paid search contributes an average 21% of overall revenues — meaning partnerships are already a channel bigger than paid search </a:t>
            </a:r>
            <a:r>
              <a:rPr b="0" baseline="30000" i="0" lang="en" sz="1300" u="none" cap="none" strike="noStrike">
                <a:solidFill>
                  <a:srgbClr val="FFFFFF"/>
                </a:solidFill>
                <a:latin typeface="Avenir"/>
                <a:ea typeface="Avenir"/>
                <a:cs typeface="Avenir"/>
                <a:sym typeface="Avenir"/>
              </a:rPr>
              <a:t>3</a:t>
            </a:r>
            <a:endParaRPr b="0" i="0" sz="1300" u="none" cap="none" strike="noStrike">
              <a:solidFill>
                <a:srgbClr val="FFFFFF"/>
              </a:solidFill>
              <a:latin typeface="Avenir"/>
              <a:ea typeface="Avenir"/>
              <a:cs typeface="Avenir"/>
              <a:sym typeface="Avenir"/>
            </a:endParaRPr>
          </a:p>
        </p:txBody>
      </p:sp>
      <p:sp>
        <p:nvSpPr>
          <p:cNvPr id="355" name="Google Shape;355;p80"/>
          <p:cNvSpPr txBox="1"/>
          <p:nvPr/>
        </p:nvSpPr>
        <p:spPr>
          <a:xfrm>
            <a:off x="5543026" y="1320125"/>
            <a:ext cx="1272600" cy="5928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2800"/>
              <a:buFont typeface="Arial"/>
              <a:buNone/>
            </a:pPr>
            <a:r>
              <a:rPr b="1" i="0" lang="en" sz="2800" u="none" cap="none" strike="noStrike">
                <a:solidFill>
                  <a:srgbClr val="FFFFFF"/>
                </a:solidFill>
                <a:latin typeface="Proxima Nova"/>
                <a:ea typeface="Proxima Nova"/>
                <a:cs typeface="Proxima Nova"/>
                <a:sym typeface="Proxima Nova"/>
              </a:rPr>
              <a:t>86%</a:t>
            </a:r>
            <a:endParaRPr b="1" baseline="30000" i="0" sz="2800" u="none" cap="none" strike="noStrike">
              <a:solidFill>
                <a:srgbClr val="FFFFFF"/>
              </a:solidFill>
              <a:latin typeface="Proxima Nova"/>
              <a:ea typeface="Proxima Nova"/>
              <a:cs typeface="Proxima Nova"/>
              <a:sym typeface="Proxima Nova"/>
            </a:endParaRPr>
          </a:p>
        </p:txBody>
      </p:sp>
      <p:sp>
        <p:nvSpPr>
          <p:cNvPr id="356" name="Google Shape;356;p80"/>
          <p:cNvSpPr/>
          <p:nvPr/>
        </p:nvSpPr>
        <p:spPr>
          <a:xfrm>
            <a:off x="5406875" y="2966888"/>
            <a:ext cx="1544700" cy="1544700"/>
          </a:xfrm>
          <a:prstGeom prst="ellipse">
            <a:avLst/>
          </a:prstGeom>
          <a:no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7" name="Google Shape;357;p80"/>
          <p:cNvSpPr txBox="1"/>
          <p:nvPr/>
        </p:nvSpPr>
        <p:spPr>
          <a:xfrm>
            <a:off x="5543026" y="3442863"/>
            <a:ext cx="1272600" cy="5928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2800"/>
              <a:buFont typeface="Arial"/>
              <a:buNone/>
            </a:pPr>
            <a:r>
              <a:rPr b="1" i="0" lang="en" sz="2800" u="none" cap="none" strike="noStrike">
                <a:solidFill>
                  <a:srgbClr val="FFFFFF"/>
                </a:solidFill>
                <a:latin typeface="Proxima Nova"/>
                <a:ea typeface="Proxima Nova"/>
                <a:cs typeface="Proxima Nova"/>
                <a:sym typeface="Proxima Nova"/>
              </a:rPr>
              <a:t>28%</a:t>
            </a:r>
            <a:endParaRPr b="1" baseline="30000" i="0" sz="2800" u="none" cap="none" strike="noStrike">
              <a:solidFill>
                <a:srgbClr val="FFFFFF"/>
              </a:solidFill>
              <a:latin typeface="Proxima Nova"/>
              <a:ea typeface="Proxima Nova"/>
              <a:cs typeface="Proxima Nova"/>
              <a:sym typeface="Proxima Nova"/>
            </a:endParaRPr>
          </a:p>
        </p:txBody>
      </p:sp>
      <p:sp>
        <p:nvSpPr>
          <p:cNvPr id="358" name="Google Shape;358;p80"/>
          <p:cNvSpPr/>
          <p:nvPr/>
        </p:nvSpPr>
        <p:spPr>
          <a:xfrm>
            <a:off x="5406975" y="5165775"/>
            <a:ext cx="1544700" cy="1544700"/>
          </a:xfrm>
          <a:prstGeom prst="donut">
            <a:avLst>
              <a:gd fmla="val 11713" name="adj"/>
            </a:avLst>
          </a:prstGeom>
          <a:no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9" name="Google Shape;359;p80"/>
          <p:cNvSpPr/>
          <p:nvPr/>
        </p:nvSpPr>
        <p:spPr>
          <a:xfrm flipH="1" rot="-8787669">
            <a:off x="5406774" y="5165802"/>
            <a:ext cx="1544790" cy="1544790"/>
          </a:xfrm>
          <a:prstGeom prst="blockArc">
            <a:avLst>
              <a:gd fmla="val 2478254" name="adj1"/>
              <a:gd fmla="val 7394589" name="adj2"/>
              <a:gd fmla="val 11686" name="adj3"/>
            </a:avLst>
          </a:pr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60" name="Google Shape;360;p80"/>
          <p:cNvSpPr txBox="1"/>
          <p:nvPr/>
        </p:nvSpPr>
        <p:spPr>
          <a:xfrm>
            <a:off x="5542876" y="5641700"/>
            <a:ext cx="1272600" cy="5928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3000"/>
              <a:buFont typeface="Arial"/>
              <a:buNone/>
            </a:pPr>
            <a:r>
              <a:rPr b="1" i="0" lang="en" sz="3000" u="none" cap="none" strike="noStrike">
                <a:solidFill>
                  <a:srgbClr val="FFFFFF"/>
                </a:solidFill>
                <a:latin typeface="Proxima Nova"/>
                <a:ea typeface="Proxima Nova"/>
                <a:cs typeface="Proxima Nova"/>
                <a:sym typeface="Proxima Nova"/>
              </a:rPr>
              <a:t>21%</a:t>
            </a:r>
            <a:endParaRPr b="1" baseline="30000" i="0" sz="3000" u="none" cap="none" strike="noStrike">
              <a:solidFill>
                <a:srgbClr val="FFFFFF"/>
              </a:solidFill>
              <a:latin typeface="Proxima Nova"/>
              <a:ea typeface="Proxima Nova"/>
              <a:cs typeface="Proxima Nova"/>
              <a:sym typeface="Proxima Nova"/>
            </a:endParaRPr>
          </a:p>
        </p:txBody>
      </p:sp>
      <p:sp>
        <p:nvSpPr>
          <p:cNvPr id="361" name="Google Shape;361;p80"/>
          <p:cNvSpPr/>
          <p:nvPr/>
        </p:nvSpPr>
        <p:spPr>
          <a:xfrm flipH="1" rot="-8787669">
            <a:off x="5406774" y="2966815"/>
            <a:ext cx="1544790" cy="1544790"/>
          </a:xfrm>
          <a:prstGeom prst="blockArc">
            <a:avLst>
              <a:gd fmla="val 1002492" name="adj1"/>
              <a:gd fmla="val 7394589" name="adj2"/>
              <a:gd fmla="val 11686" name="adj3"/>
            </a:avLst>
          </a:pr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62" name="Google Shape;362;p80"/>
          <p:cNvSpPr/>
          <p:nvPr/>
        </p:nvSpPr>
        <p:spPr>
          <a:xfrm flipH="1" rot="-8787669">
            <a:off x="5406774" y="844165"/>
            <a:ext cx="1544790" cy="1544790"/>
          </a:xfrm>
          <a:prstGeom prst="blockArc">
            <a:avLst>
              <a:gd fmla="val 9847793" name="adj1"/>
              <a:gd fmla="val 7394589" name="adj2"/>
              <a:gd fmla="val 11686" name="adj3"/>
            </a:avLst>
          </a:pr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63" name="Google Shape;363;p80"/>
          <p:cNvSpPr txBox="1"/>
          <p:nvPr/>
        </p:nvSpPr>
        <p:spPr>
          <a:xfrm>
            <a:off x="5173356" y="7212111"/>
            <a:ext cx="4046400" cy="372600"/>
          </a:xfrm>
          <a:prstGeom prst="rect">
            <a:avLst/>
          </a:prstGeom>
          <a:noFill/>
          <a:ln>
            <a:noFill/>
          </a:ln>
        </p:spPr>
        <p:txBody>
          <a:bodyPr anchorCtr="0" anchor="ctr" bIns="91425" lIns="91425" spcFirstLastPara="1" rIns="91425" wrap="square" tIns="91425">
            <a:noAutofit/>
          </a:bodyPr>
          <a:lstStyle/>
          <a:p>
            <a:pPr indent="-266700" lvl="0" marL="457200" marR="0" rtl="0" algn="l">
              <a:lnSpc>
                <a:spcPct val="130000"/>
              </a:lnSpc>
              <a:spcBef>
                <a:spcPts val="0"/>
              </a:spcBef>
              <a:spcAft>
                <a:spcPts val="0"/>
              </a:spcAft>
              <a:buClr>
                <a:srgbClr val="FFFFFF"/>
              </a:buClr>
              <a:buSzPts val="600"/>
              <a:buFont typeface="Avenir"/>
              <a:buAutoNum type="arabicPeriod"/>
            </a:pPr>
            <a:r>
              <a:rPr b="0" i="0" lang="en" sz="600" u="sng" cap="none" strike="noStrike">
                <a:solidFill>
                  <a:schemeClr val="hlink"/>
                </a:solidFill>
                <a:latin typeface="Avenir"/>
                <a:ea typeface="Avenir"/>
                <a:cs typeface="Avenir"/>
                <a:sym typeface="Avenir"/>
                <a:hlinkClick r:id="rId4"/>
              </a:rPr>
              <a:t>https://www.salesforce.com/blog/2018/12/introducing-fifth-state-of-marketing-report.html</a:t>
            </a:r>
            <a:endParaRPr b="0" i="0" sz="600" u="none" cap="none" strike="noStrike">
              <a:solidFill>
                <a:srgbClr val="FFFFFF"/>
              </a:solidFill>
              <a:latin typeface="Avenir"/>
              <a:ea typeface="Avenir"/>
              <a:cs typeface="Avenir"/>
              <a:sym typeface="Avenir"/>
            </a:endParaRPr>
          </a:p>
          <a:p>
            <a:pPr indent="-266700" lvl="0" marL="457200" marR="0" rtl="0" algn="l">
              <a:lnSpc>
                <a:spcPct val="130000"/>
              </a:lnSpc>
              <a:spcBef>
                <a:spcPts val="0"/>
              </a:spcBef>
              <a:spcAft>
                <a:spcPts val="0"/>
              </a:spcAft>
              <a:buClr>
                <a:srgbClr val="FFFFFF"/>
              </a:buClr>
              <a:buSzPts val="600"/>
              <a:buFont typeface="Avenir"/>
              <a:buAutoNum type="arabicPeriod"/>
            </a:pPr>
            <a:r>
              <a:rPr b="0" i="0" lang="en" sz="600" u="sng" cap="none" strike="noStrike">
                <a:solidFill>
                  <a:schemeClr val="hlink"/>
                </a:solidFill>
                <a:latin typeface="Avenir"/>
                <a:ea typeface="Avenir"/>
                <a:cs typeface="Avenir"/>
                <a:sym typeface="Avenir"/>
                <a:hlinkClick r:id="rId5"/>
              </a:rPr>
              <a:t>https://go.impact.com/PDF-PC-AW-InvestInPartnerships-Forrester2019.html</a:t>
            </a:r>
            <a:endParaRPr b="0" i="0" sz="600" u="none" cap="none" strike="noStrike">
              <a:solidFill>
                <a:srgbClr val="FFFFFF"/>
              </a:solidFill>
              <a:latin typeface="Avenir"/>
              <a:ea typeface="Avenir"/>
              <a:cs typeface="Avenir"/>
              <a:sym typeface="Avenir"/>
            </a:endParaRPr>
          </a:p>
          <a:p>
            <a:pPr indent="-266700" lvl="0" marL="457200" marR="0" rtl="0" algn="l">
              <a:lnSpc>
                <a:spcPct val="130000"/>
              </a:lnSpc>
              <a:spcBef>
                <a:spcPts val="0"/>
              </a:spcBef>
              <a:spcAft>
                <a:spcPts val="0"/>
              </a:spcAft>
              <a:buClr>
                <a:srgbClr val="FFFFFF"/>
              </a:buClr>
              <a:buSzPts val="600"/>
              <a:buFont typeface="Avenir"/>
              <a:buAutoNum type="arabicPeriod"/>
            </a:pPr>
            <a:r>
              <a:rPr b="0" i="0" lang="en" sz="600" u="none" cap="none" strike="noStrike">
                <a:solidFill>
                  <a:srgbClr val="FFFFFF"/>
                </a:solidFill>
                <a:latin typeface="Avenir"/>
                <a:ea typeface="Avenir"/>
                <a:cs typeface="Avenir"/>
                <a:sym typeface="Avenir"/>
              </a:rPr>
              <a:t>Digital Summit, Seattle | Feb 2019 | Affiliate Is Dead: Long Live Partner Marketing</a:t>
            </a:r>
            <a:endParaRPr b="0" i="0" sz="1400" u="none" cap="none" strike="noStrike">
              <a:solidFill>
                <a:srgbClr val="FFFFFF"/>
              </a:solidFill>
              <a:latin typeface="Avenir"/>
              <a:ea typeface="Avenir"/>
              <a:cs typeface="Avenir"/>
              <a:sym typeface="Avenir"/>
            </a:endParaRPr>
          </a:p>
          <a:p>
            <a:pPr indent="0" lvl="0" marL="0" marR="0" rtl="0" algn="l">
              <a:lnSpc>
                <a:spcPct val="130000"/>
              </a:lnSpc>
              <a:spcBef>
                <a:spcPts val="0"/>
              </a:spcBef>
              <a:spcAft>
                <a:spcPts val="0"/>
              </a:spcAft>
              <a:buClr>
                <a:srgbClr val="000000"/>
              </a:buClr>
              <a:buSzPts val="600"/>
              <a:buFont typeface="Arial"/>
              <a:buNone/>
            </a:pPr>
            <a:r>
              <a:t/>
            </a:r>
            <a:endParaRPr b="0" i="0" sz="600" u="none" cap="none" strike="noStrike">
              <a:solidFill>
                <a:srgbClr val="FFFFFF"/>
              </a:solidFill>
              <a:latin typeface="Avenir"/>
              <a:ea typeface="Avenir"/>
              <a:cs typeface="Avenir"/>
              <a:sym typeface="Avenir"/>
            </a:endParaRPr>
          </a:p>
        </p:txBody>
      </p:sp>
      <p:sp>
        <p:nvSpPr>
          <p:cNvPr id="364" name="Google Shape;364;p80"/>
          <p:cNvSpPr txBox="1"/>
          <p:nvPr/>
        </p:nvSpPr>
        <p:spPr>
          <a:xfrm>
            <a:off x="567500" y="2251100"/>
            <a:ext cx="4091100" cy="410100"/>
          </a:xfrm>
          <a:prstGeom prst="rect">
            <a:avLst/>
          </a:prstGeom>
          <a:noFill/>
          <a:ln>
            <a:noFill/>
          </a:ln>
        </p:spPr>
        <p:txBody>
          <a:bodyPr anchorCtr="0" anchor="t" bIns="113100" lIns="113100" spcFirstLastPara="1" rIns="113100" wrap="square" tIns="113100">
            <a:noAutofit/>
          </a:bodyPr>
          <a:lstStyle/>
          <a:p>
            <a:pPr indent="0" lvl="0" marL="0" marR="0" rtl="0" algn="l">
              <a:lnSpc>
                <a:spcPct val="100000"/>
              </a:lnSpc>
              <a:spcBef>
                <a:spcPts val="0"/>
              </a:spcBef>
              <a:spcAft>
                <a:spcPts val="0"/>
              </a:spcAft>
              <a:buClr>
                <a:srgbClr val="000000"/>
              </a:buClr>
              <a:buSzPts val="1600"/>
              <a:buFont typeface="Arial"/>
              <a:buNone/>
            </a:pPr>
            <a:r>
              <a:rPr b="1" i="0" lang="en" sz="1600" u="none" cap="none" strike="noStrike">
                <a:solidFill>
                  <a:srgbClr val="E40046"/>
                </a:solidFill>
                <a:latin typeface="Proxima Nova"/>
                <a:ea typeface="Proxima Nova"/>
                <a:cs typeface="Proxima Nova"/>
                <a:sym typeface="Proxima Nova"/>
              </a:rPr>
              <a:t>What’s in it for you?</a:t>
            </a:r>
            <a:endParaRPr b="1" i="0" sz="1600" u="none" cap="none" strike="noStrike">
              <a:solidFill>
                <a:srgbClr val="E40046"/>
              </a:solidFill>
              <a:latin typeface="Proxima Nova"/>
              <a:ea typeface="Proxima Nova"/>
              <a:cs typeface="Proxima Nova"/>
              <a:sym typeface="Proxima Nova"/>
            </a:endParaRPr>
          </a:p>
        </p:txBody>
      </p:sp>
      <p:sp>
        <p:nvSpPr>
          <p:cNvPr id="365" name="Google Shape;365;p80"/>
          <p:cNvSpPr txBox="1"/>
          <p:nvPr/>
        </p:nvSpPr>
        <p:spPr>
          <a:xfrm>
            <a:off x="612553" y="1076947"/>
            <a:ext cx="2174100" cy="372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300"/>
              <a:buFont typeface="Arial"/>
              <a:buNone/>
            </a:pPr>
            <a:r>
              <a:rPr b="1" i="0" lang="en" sz="1300" u="none" cap="none" strike="noStrike">
                <a:solidFill>
                  <a:srgbClr val="DF2F4D"/>
                </a:solidFill>
                <a:latin typeface="Proxima Nova"/>
                <a:ea typeface="Proxima Nova"/>
                <a:cs typeface="Proxima Nova"/>
                <a:sym typeface="Proxima Nova"/>
              </a:rPr>
              <a:t>CHAPTER 2</a:t>
            </a:r>
            <a:endParaRPr b="1" i="0" sz="1300" u="none" cap="none" strike="noStrike">
              <a:solidFill>
                <a:srgbClr val="DF2F4D"/>
              </a:solidFill>
              <a:latin typeface="Proxima Nova"/>
              <a:ea typeface="Proxima Nova"/>
              <a:cs typeface="Proxima Nova"/>
              <a:sym typeface="Proxima Nova"/>
            </a:endParaRPr>
          </a:p>
        </p:txBody>
      </p:sp>
      <p:pic>
        <p:nvPicPr>
          <p:cNvPr id="366" name="Google Shape;366;p80">
            <a:hlinkClick r:id="rId6"/>
          </p:cNvPr>
          <p:cNvPicPr preferRelativeResize="0"/>
          <p:nvPr/>
        </p:nvPicPr>
        <p:blipFill rotWithShape="1">
          <a:blip r:embed="rId7">
            <a:alphaModFix/>
          </a:blip>
          <a:srcRect b="13308" l="6356" r="6669" t="13731"/>
          <a:stretch/>
        </p:blipFill>
        <p:spPr>
          <a:xfrm>
            <a:off x="677100" y="312387"/>
            <a:ext cx="1105275" cy="53065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0" name="Shape 370"/>
        <p:cNvGrpSpPr/>
        <p:nvPr/>
      </p:nvGrpSpPr>
      <p:grpSpPr>
        <a:xfrm>
          <a:off x="0" y="0"/>
          <a:ext cx="0" cy="0"/>
          <a:chOff x="0" y="0"/>
          <a:chExt cx="0" cy="0"/>
        </a:xfrm>
      </p:grpSpPr>
      <p:pic>
        <p:nvPicPr>
          <p:cNvPr id="371" name="Google Shape;371;p81"/>
          <p:cNvPicPr preferRelativeResize="0"/>
          <p:nvPr/>
        </p:nvPicPr>
        <p:blipFill rotWithShape="1">
          <a:blip r:embed="rId3">
            <a:alphaModFix amt="10000"/>
          </a:blip>
          <a:srcRect b="-20189" l="-18703" r="28646" t="-14945"/>
          <a:stretch/>
        </p:blipFill>
        <p:spPr>
          <a:xfrm>
            <a:off x="-6505525" y="-1188375"/>
            <a:ext cx="10637100" cy="10637100"/>
          </a:xfrm>
          <a:prstGeom prst="donut">
            <a:avLst>
              <a:gd fmla="val 19423" name="adj"/>
            </a:avLst>
          </a:prstGeom>
          <a:noFill/>
          <a:ln>
            <a:noFill/>
          </a:ln>
        </p:spPr>
      </p:pic>
      <p:sp>
        <p:nvSpPr>
          <p:cNvPr id="372" name="Google Shape;372;p81"/>
          <p:cNvSpPr txBox="1"/>
          <p:nvPr/>
        </p:nvSpPr>
        <p:spPr>
          <a:xfrm rot="-5400000">
            <a:off x="-1973775" y="3906530"/>
            <a:ext cx="5842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chemeClr val="dk1"/>
              </a:buClr>
              <a:buSzPts val="1100"/>
              <a:buFont typeface="Arial"/>
              <a:buNone/>
            </a:pPr>
            <a:r>
              <a:rPr b="1" i="0" lang="en" sz="1400" u="none" cap="none" strike="noStrike">
                <a:solidFill>
                  <a:srgbClr val="2D3E50"/>
                </a:solidFill>
                <a:latin typeface="Proxima Nova"/>
                <a:ea typeface="Proxima Nova"/>
                <a:cs typeface="Proxima Nova"/>
                <a:sym typeface="Proxima Nova"/>
              </a:rPr>
              <a:t>Friends with benefits: Why go the distance?</a:t>
            </a:r>
            <a:endParaRPr b="1" i="0" sz="1400" u="none" cap="none" strike="noStrike">
              <a:solidFill>
                <a:srgbClr val="2D3E50"/>
              </a:solidFill>
              <a:latin typeface="Proxima Nova"/>
              <a:ea typeface="Proxima Nova"/>
              <a:cs typeface="Proxima Nova"/>
              <a:sym typeface="Proxima Nova"/>
            </a:endParaRPr>
          </a:p>
        </p:txBody>
      </p:sp>
      <p:cxnSp>
        <p:nvCxnSpPr>
          <p:cNvPr id="373" name="Google Shape;373;p81"/>
          <p:cNvCxnSpPr/>
          <p:nvPr/>
        </p:nvCxnSpPr>
        <p:spPr>
          <a:xfrm>
            <a:off x="947325" y="7341825"/>
            <a:ext cx="0" cy="941400"/>
          </a:xfrm>
          <a:prstGeom prst="straightConnector1">
            <a:avLst/>
          </a:prstGeom>
          <a:noFill/>
          <a:ln cap="flat" cmpd="sng" w="19050">
            <a:solidFill>
              <a:srgbClr val="2D3E50"/>
            </a:solidFill>
            <a:prstDash val="solid"/>
            <a:round/>
            <a:headEnd len="sm" w="sm" type="none"/>
            <a:tailEnd len="sm" w="sm" type="none"/>
          </a:ln>
        </p:spPr>
      </p:cxnSp>
      <p:sp>
        <p:nvSpPr>
          <p:cNvPr id="374" name="Google Shape;374;p81"/>
          <p:cNvSpPr txBox="1"/>
          <p:nvPr/>
        </p:nvSpPr>
        <p:spPr>
          <a:xfrm>
            <a:off x="2474125" y="1075875"/>
            <a:ext cx="6861600" cy="18828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chemeClr val="dk1"/>
              </a:buClr>
              <a:buSzPts val="1100"/>
              <a:buFont typeface="Arial"/>
              <a:buNone/>
            </a:pPr>
            <a:r>
              <a:rPr b="1" i="0" lang="en" sz="2000" u="none" cap="none" strike="noStrike">
                <a:solidFill>
                  <a:srgbClr val="2D3E50"/>
                </a:solidFill>
                <a:latin typeface="Proxima Nova"/>
                <a:ea typeface="Proxima Nova"/>
                <a:cs typeface="Proxima Nova"/>
                <a:sym typeface="Proxima Nova"/>
              </a:rPr>
              <a:t>Going the distance will pay off</a:t>
            </a:r>
            <a:endParaRPr b="1" i="0" sz="2000" u="none" cap="none" strike="noStrike">
              <a:solidFill>
                <a:srgbClr val="2D3E50"/>
              </a:solidFill>
              <a:latin typeface="Proxima Nova"/>
              <a:ea typeface="Proxima Nova"/>
              <a:cs typeface="Proxima Nova"/>
              <a:sym typeface="Proxima Nova"/>
            </a:endParaRPr>
          </a:p>
          <a:p>
            <a:pPr indent="0" lvl="0" marL="0" marR="0" rtl="0" algn="l">
              <a:lnSpc>
                <a:spcPct val="130000"/>
              </a:lnSpc>
              <a:spcBef>
                <a:spcPts val="0"/>
              </a:spcBef>
              <a:spcAft>
                <a:spcPts val="0"/>
              </a:spcAft>
              <a:buClr>
                <a:schemeClr val="dk1"/>
              </a:buClr>
              <a:buSzPts val="1100"/>
              <a:buFont typeface="Arial"/>
              <a:buNone/>
            </a:pPr>
            <a:r>
              <a:t/>
            </a:r>
            <a:endParaRPr b="0" i="0" sz="2000" u="none" cap="none" strike="noStrike">
              <a:solidFill>
                <a:srgbClr val="2D3E50"/>
              </a:solidFill>
              <a:latin typeface="Proxima Nova Semibold"/>
              <a:ea typeface="Proxima Nova Semibold"/>
              <a:cs typeface="Proxima Nova Semibold"/>
              <a:sym typeface="Proxima Nova Semibold"/>
            </a:endParaRPr>
          </a:p>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Research shows those in long-term partnerships can enjoy better overall health and longevity, plus wealth and prosperity — oh wait, that may be referring to something else. In a business context, having a long-term influencer partnership means you can:</a:t>
            </a:r>
            <a:endParaRPr b="0" i="0" sz="1300" u="none" cap="none" strike="noStrike">
              <a:solidFill>
                <a:srgbClr val="2D3E50"/>
              </a:solidFill>
              <a:latin typeface="Avenir"/>
              <a:ea typeface="Avenir"/>
              <a:cs typeface="Avenir"/>
              <a:sym typeface="Avenir"/>
            </a:endParaRPr>
          </a:p>
          <a:p>
            <a:pPr indent="0" lvl="0" marL="457200" marR="0" rtl="0" algn="l">
              <a:lnSpc>
                <a:spcPct val="130000"/>
              </a:lnSpc>
              <a:spcBef>
                <a:spcPts val="0"/>
              </a:spcBef>
              <a:spcAft>
                <a:spcPts val="0"/>
              </a:spcAft>
              <a:buClr>
                <a:srgbClr val="000000"/>
              </a:buClr>
              <a:buSzPts val="1300"/>
              <a:buFont typeface="Arial"/>
              <a:buNone/>
            </a:pPr>
            <a:r>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chemeClr val="dk1"/>
              </a:buClr>
              <a:buSzPts val="1100"/>
              <a:buFont typeface="Arial"/>
              <a:buNone/>
            </a:pPr>
            <a:r>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chemeClr val="dk1"/>
              </a:buClr>
              <a:buSzPts val="1100"/>
              <a:buFont typeface="Arial"/>
              <a:buNone/>
            </a:pPr>
            <a:r>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chemeClr val="dk1"/>
              </a:buClr>
              <a:buSzPts val="1100"/>
              <a:buFont typeface="Arial"/>
              <a:buNone/>
            </a:pPr>
            <a:r>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chemeClr val="dk1"/>
              </a:buClr>
              <a:buSzPts val="1100"/>
              <a:buFont typeface="Arial"/>
              <a:buNone/>
            </a:pPr>
            <a:r>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chemeClr val="dk1"/>
              </a:buClr>
              <a:buSzPts val="1100"/>
              <a:buFont typeface="Arial"/>
              <a:buNone/>
            </a:pPr>
            <a:r>
              <a:t/>
            </a:r>
            <a:endParaRPr b="0" i="0" sz="1300" u="none" cap="none" strike="noStrike">
              <a:solidFill>
                <a:srgbClr val="2D3E50"/>
              </a:solidFill>
              <a:latin typeface="Avenir"/>
              <a:ea typeface="Avenir"/>
              <a:cs typeface="Avenir"/>
              <a:sym typeface="Avenir"/>
            </a:endParaRPr>
          </a:p>
        </p:txBody>
      </p:sp>
      <p:pic>
        <p:nvPicPr>
          <p:cNvPr id="375" name="Google Shape;375;p81"/>
          <p:cNvPicPr preferRelativeResize="0"/>
          <p:nvPr/>
        </p:nvPicPr>
        <p:blipFill rotWithShape="1">
          <a:blip r:embed="rId4">
            <a:alphaModFix amt="80000"/>
          </a:blip>
          <a:srcRect b="0" l="0" r="0" t="0"/>
          <a:stretch/>
        </p:blipFill>
        <p:spPr>
          <a:xfrm flipH="1" rot="1910684">
            <a:off x="6068886" y="3356604"/>
            <a:ext cx="2789881" cy="1942869"/>
          </a:xfrm>
          <a:prstGeom prst="rect">
            <a:avLst/>
          </a:prstGeom>
          <a:noFill/>
          <a:ln>
            <a:noFill/>
          </a:ln>
        </p:spPr>
      </p:pic>
      <p:sp>
        <p:nvSpPr>
          <p:cNvPr id="376" name="Google Shape;376;p81"/>
          <p:cNvSpPr txBox="1"/>
          <p:nvPr/>
        </p:nvSpPr>
        <p:spPr>
          <a:xfrm>
            <a:off x="2486200" y="2869675"/>
            <a:ext cx="3591300" cy="2130300"/>
          </a:xfrm>
          <a:prstGeom prst="rect">
            <a:avLst/>
          </a:prstGeom>
          <a:noFill/>
          <a:ln>
            <a:noFill/>
          </a:ln>
        </p:spPr>
        <p:txBody>
          <a:bodyPr anchorCtr="0" anchor="t" bIns="91425" lIns="91425" spcFirstLastPara="1" rIns="91425" wrap="square" tIns="91425">
            <a:noAutofit/>
          </a:bodyPr>
          <a:lstStyle/>
          <a:p>
            <a:pPr indent="-311150" lvl="0" marL="457200" marR="0" rtl="0" algn="l">
              <a:lnSpc>
                <a:spcPct val="130000"/>
              </a:lnSpc>
              <a:spcBef>
                <a:spcPts val="0"/>
              </a:spcBef>
              <a:spcAft>
                <a:spcPts val="0"/>
              </a:spcAft>
              <a:buClr>
                <a:srgbClr val="E40046"/>
              </a:buClr>
              <a:buSzPts val="1300"/>
              <a:buFont typeface="Avenir"/>
              <a:buChar char="●"/>
            </a:pPr>
            <a:r>
              <a:rPr b="0" i="0" lang="en" sz="1300" u="none" cap="none" strike="noStrike">
                <a:solidFill>
                  <a:srgbClr val="2D3E50"/>
                </a:solidFill>
                <a:latin typeface="Avenir"/>
                <a:ea typeface="Avenir"/>
                <a:cs typeface="Avenir"/>
                <a:sym typeface="Avenir"/>
              </a:rPr>
              <a:t>Measure return on investment (accurately, with the proof to back it up)</a:t>
            </a:r>
            <a:endParaRPr b="0" i="0" sz="1300" u="none" cap="none" strike="noStrike">
              <a:solidFill>
                <a:srgbClr val="2D3E50"/>
              </a:solidFill>
              <a:latin typeface="Avenir"/>
              <a:ea typeface="Avenir"/>
              <a:cs typeface="Avenir"/>
              <a:sym typeface="Avenir"/>
            </a:endParaRPr>
          </a:p>
          <a:p>
            <a:pPr indent="-311150" lvl="0" marL="457200" marR="0" rtl="0" algn="l">
              <a:lnSpc>
                <a:spcPct val="130000"/>
              </a:lnSpc>
              <a:spcBef>
                <a:spcPts val="500"/>
              </a:spcBef>
              <a:spcAft>
                <a:spcPts val="0"/>
              </a:spcAft>
              <a:buClr>
                <a:srgbClr val="E40046"/>
              </a:buClr>
              <a:buSzPts val="1300"/>
              <a:buFont typeface="Avenir"/>
              <a:buChar char="●"/>
            </a:pPr>
            <a:r>
              <a:rPr b="0" i="0" lang="en" sz="1300" u="none" cap="none" strike="noStrike">
                <a:solidFill>
                  <a:srgbClr val="2D3E50"/>
                </a:solidFill>
                <a:latin typeface="Avenir"/>
                <a:ea typeface="Avenir"/>
                <a:cs typeface="Avenir"/>
                <a:sym typeface="Avenir"/>
              </a:rPr>
              <a:t>Share your products to a wider audience and increase loyalty with return content</a:t>
            </a:r>
            <a:endParaRPr b="0" i="0" sz="1300" u="none" cap="none" strike="noStrike">
              <a:solidFill>
                <a:srgbClr val="2D3E50"/>
              </a:solidFill>
              <a:latin typeface="Avenir"/>
              <a:ea typeface="Avenir"/>
              <a:cs typeface="Avenir"/>
              <a:sym typeface="Avenir"/>
            </a:endParaRPr>
          </a:p>
          <a:p>
            <a:pPr indent="-311150" lvl="0" marL="457200" marR="0" rtl="0" algn="l">
              <a:lnSpc>
                <a:spcPct val="130000"/>
              </a:lnSpc>
              <a:spcBef>
                <a:spcPts val="500"/>
              </a:spcBef>
              <a:spcAft>
                <a:spcPts val="500"/>
              </a:spcAft>
              <a:buClr>
                <a:srgbClr val="E40046"/>
              </a:buClr>
              <a:buSzPts val="1300"/>
              <a:buFont typeface="Avenir"/>
              <a:buChar char="●"/>
            </a:pPr>
            <a:r>
              <a:rPr b="0" i="0" lang="en" sz="1300" u="none" cap="none" strike="noStrike">
                <a:solidFill>
                  <a:srgbClr val="2D3E50"/>
                </a:solidFill>
                <a:latin typeface="Avenir"/>
                <a:ea typeface="Avenir"/>
                <a:cs typeface="Avenir"/>
                <a:sym typeface="Avenir"/>
              </a:rPr>
              <a:t>Benefit from the insights and</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support of your partner for </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campaign creation and </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monitoring</a:t>
            </a:r>
            <a:endParaRPr b="0" i="0" sz="1300" u="none" cap="none" strike="noStrike">
              <a:solidFill>
                <a:srgbClr val="2D3E50"/>
              </a:solidFill>
              <a:latin typeface="Proxima Nova Semibold"/>
              <a:ea typeface="Proxima Nova Semibold"/>
              <a:cs typeface="Proxima Nova Semibold"/>
              <a:sym typeface="Proxima Nova Semibold"/>
            </a:endParaRPr>
          </a:p>
        </p:txBody>
      </p:sp>
      <p:pic>
        <p:nvPicPr>
          <p:cNvPr id="377" name="Google Shape;377;p81"/>
          <p:cNvPicPr preferRelativeResize="0"/>
          <p:nvPr/>
        </p:nvPicPr>
        <p:blipFill rotWithShape="1">
          <a:blip r:embed="rId5">
            <a:alphaModFix/>
          </a:blip>
          <a:srcRect b="26932" l="5729" r="85937" t="18034"/>
          <a:stretch/>
        </p:blipFill>
        <p:spPr>
          <a:xfrm>
            <a:off x="9587937" y="7256250"/>
            <a:ext cx="145026" cy="359526"/>
          </a:xfrm>
          <a:prstGeom prst="rect">
            <a:avLst/>
          </a:prstGeom>
          <a:noFill/>
          <a:ln>
            <a:noFill/>
          </a:ln>
        </p:spPr>
      </p:pic>
      <p:sp>
        <p:nvSpPr>
          <p:cNvPr id="378" name="Google Shape;378;p81"/>
          <p:cNvSpPr txBox="1"/>
          <p:nvPr/>
        </p:nvSpPr>
        <p:spPr>
          <a:xfrm>
            <a:off x="9456300" y="6735750"/>
            <a:ext cx="408300" cy="52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200"/>
              <a:buFont typeface="Arial"/>
              <a:buNone/>
            </a:pPr>
            <a:fld id="{00000000-1234-1234-1234-123412341234}" type="slidenum">
              <a:rPr b="0" i="0" lang="en" sz="1200" u="none" cap="none" strike="noStrike">
                <a:solidFill>
                  <a:srgbClr val="2D3E50"/>
                </a:solidFill>
                <a:latin typeface="Avenir"/>
                <a:ea typeface="Avenir"/>
                <a:cs typeface="Avenir"/>
                <a:sym typeface="Avenir"/>
              </a:rPr>
              <a:t>‹#›</a:t>
            </a:fld>
            <a:endParaRPr b="0" i="0" sz="1200" u="none" cap="none" strike="noStrike">
              <a:solidFill>
                <a:srgbClr val="2D3E50"/>
              </a:solidFill>
              <a:latin typeface="Avenir"/>
              <a:ea typeface="Avenir"/>
              <a:cs typeface="Avenir"/>
              <a:sym typeface="Avenir"/>
            </a:endParaRPr>
          </a:p>
        </p:txBody>
      </p:sp>
      <p:pic>
        <p:nvPicPr>
          <p:cNvPr id="379" name="Google Shape;379;p81">
            <a:hlinkClick r:id="rId6"/>
          </p:cNvPr>
          <p:cNvPicPr preferRelativeResize="0"/>
          <p:nvPr/>
        </p:nvPicPr>
        <p:blipFill rotWithShape="1">
          <a:blip r:embed="rId7">
            <a:alphaModFix/>
          </a:blip>
          <a:srcRect b="13308" l="6356" r="6669" t="13731"/>
          <a:stretch/>
        </p:blipFill>
        <p:spPr>
          <a:xfrm>
            <a:off x="677100" y="312387"/>
            <a:ext cx="1105275" cy="530650"/>
          </a:xfrm>
          <a:prstGeom prst="rect">
            <a:avLst/>
          </a:prstGeom>
          <a:noFill/>
          <a:ln>
            <a:noFill/>
          </a:ln>
        </p:spPr>
      </p:pic>
      <p:pic>
        <p:nvPicPr>
          <p:cNvPr id="380" name="Google Shape;380;p81"/>
          <p:cNvPicPr preferRelativeResize="0"/>
          <p:nvPr/>
        </p:nvPicPr>
        <p:blipFill rotWithShape="1">
          <a:blip r:embed="rId8">
            <a:alphaModFix/>
          </a:blip>
          <a:srcRect b="18991" l="6887" r="5591" t="7847"/>
          <a:stretch/>
        </p:blipFill>
        <p:spPr>
          <a:xfrm>
            <a:off x="6017475" y="3654900"/>
            <a:ext cx="3076776" cy="2571822"/>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5.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